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6E223-FC38-47CD-ACB6-E234AD21D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7735712-16CB-44CF-96D0-65AEA2DF8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7704BF-A05B-48B8-8EE9-F012179A8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F7CBDE-82C1-4C37-8BB2-2C0FEDCB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C73277-5C3D-43A2-A7C9-AA23FCA86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038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052DE3-2BEC-4883-A7F3-3940AA49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35DFC1-170A-42CF-985D-ADD469A34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755AC3-3E40-4189-8B61-E3CD7C3BD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123A29-7ED2-4DBB-9E5E-1DEEB85F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2F8B90-19DF-49AC-A1D8-B437CC06A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78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B01F023-8D94-4C4B-9FF4-19C04B20C4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CE3AA1D-FA59-4468-8775-674A9FE9C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BB5E2C-1521-4610-BB77-F89D46896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4A7A57-49D6-4692-9C13-D217A48E8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C6A144-6DF7-4983-B4B7-382CE22AF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602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3E9CC-DB07-4AF7-8F62-8A726BDD8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38C5D1-3401-4D23-9C5B-FE93BFF27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8AD433-3F93-42DF-916E-66FBAAD60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FA1E86-F3C2-4DD0-8B40-15C861CB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09C06E-FD04-4AAC-8118-48BDD2402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76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3C812F-E8EC-45FA-8A8C-EC2B055D1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C57417-4B5A-4FBB-A73B-D59CD3EBC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14A6C7-8E1C-4B1E-BECF-A7F4DE798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37C825-2D19-41FC-BF27-CD9075A8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25476E-1DCC-4F87-AA42-E6D0CF756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50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1C6EB7-DA7C-40A9-9DE6-A8E46620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6690CA-120E-4004-9E74-000C1016B3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53CC89-CB38-42AF-8018-C37C48C6B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2D2E97-CB36-4398-A798-A3BFE2FFA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1731B2-0021-4516-B021-52886C922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DBF51CC-0858-4D51-97CF-31A4B9719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37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D724A3-43D9-4D65-AB73-C407A11B8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AAF96F-E457-4F12-BD1C-AA3EA71E6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80C47EC-B339-4EB8-B248-79FC1D186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6BB9D88-04F2-4A55-ADD2-E4B7F330F4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59D0DA1-10FF-485F-92F7-92528C72C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7B19F29-AE30-48CE-AA91-A187A008A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5B0FAEE-D118-4B55-B7BF-947BFBFE6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26573B6-3B52-4A59-A8F3-A00FFD7B0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84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F5FD6-B3D9-41D2-B849-54BE2EF5F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F258BA7-86E8-4D87-BF3B-CC2712690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B70088D-3AA2-42E2-927A-74632952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AE7A07-F111-4820-B2AE-5E7EA3D3D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837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642EE27-226F-4ED2-ADFA-63F663839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26C14B-0936-4AB0-9293-840B52298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A193E17-42A3-4EB7-BF14-DFB6C17B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588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D40F6E-8D63-4779-A6C7-2D77B6CF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37D60A-0FE0-4EE5-BD44-732E8D8D6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63F51B-3434-4E2E-964F-7946CD0AD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D7279F-04F2-4C62-9910-DF54DE65F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8FA590-4382-40E9-80C3-36C0CC9E9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4EE60A-16B1-49BB-94E8-1DFFF1B6B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01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951B8E-0991-41E8-9811-B9CAFD94A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AE4F5CB-3DBC-4921-A735-0362DDD287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CB39D0-9546-453D-BABA-A0C799889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021052-BB42-4C69-94D6-1A8E0D362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5681E0E-2914-4DA7-8E94-C33501028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51D97EC-A5CA-488A-8B34-BA3CAF52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012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4034EFC-EA7C-459C-B894-17D8B9D55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CCAC71-8651-4AB4-AF1E-3D6A7051A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1A085D-49DA-4BE8-A2F0-0DA7B259B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5412C-BDDA-489C-AF36-2A2BD806AA2C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74DC60-0E52-4609-9A15-7665B805F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2A1EBF-B053-4D65-9CBB-6CB917AFF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50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16366A75-0A47-44EF-9B70-44D55E9002DB}"/>
              </a:ext>
            </a:extLst>
          </p:cNvPr>
          <p:cNvSpPr/>
          <p:nvPr/>
        </p:nvSpPr>
        <p:spPr>
          <a:xfrm>
            <a:off x="4780375" y="2529768"/>
            <a:ext cx="3974883" cy="1878866"/>
          </a:xfrm>
          <a:prstGeom prst="rect">
            <a:avLst/>
          </a:prstGeom>
          <a:solidFill>
            <a:srgbClr val="C7C7C7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What kind of people do you like to work with the most?</a:t>
            </a:r>
            <a:endParaRPr lang="de-DE" sz="1400" b="1" dirty="0"/>
          </a:p>
          <a:p>
            <a:pPr algn="ctr"/>
            <a:r>
              <a:rPr lang="de-DE" sz="1400" b="1" dirty="0"/>
              <a:t> </a:t>
            </a:r>
          </a:p>
          <a:p>
            <a:endParaRPr lang="de-DE" sz="1000" dirty="0"/>
          </a:p>
          <a:p>
            <a:endParaRPr lang="de-DE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E5075AC-55DC-4308-879D-A36BBDA057A0}"/>
              </a:ext>
            </a:extLst>
          </p:cNvPr>
          <p:cNvSpPr/>
          <p:nvPr/>
        </p:nvSpPr>
        <p:spPr>
          <a:xfrm>
            <a:off x="8755258" y="650902"/>
            <a:ext cx="3436741" cy="6207099"/>
          </a:xfrm>
          <a:prstGeom prst="rect">
            <a:avLst/>
          </a:prstGeom>
          <a:solidFill>
            <a:srgbClr val="8B8B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</a:rPr>
              <a:t>What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is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your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academic</a:t>
            </a:r>
            <a:r>
              <a:rPr lang="de-DE" sz="1400" b="1" dirty="0">
                <a:solidFill>
                  <a:schemeClr val="bg1"/>
                </a:solidFill>
              </a:rPr>
              <a:t> and professional </a:t>
            </a:r>
            <a:r>
              <a:rPr lang="de-DE" sz="1400" b="1" dirty="0" err="1">
                <a:solidFill>
                  <a:schemeClr val="bg1"/>
                </a:solidFill>
              </a:rPr>
              <a:t>background</a:t>
            </a:r>
            <a:r>
              <a:rPr lang="de-DE" sz="1400" b="1" dirty="0">
                <a:solidFill>
                  <a:schemeClr val="bg1"/>
                </a:solidFill>
              </a:rPr>
              <a:t>? (CV)</a:t>
            </a:r>
          </a:p>
          <a:p>
            <a:endParaRPr lang="de-DE" sz="1200" b="1" dirty="0">
              <a:solidFill>
                <a:schemeClr val="bg1"/>
              </a:solidFill>
            </a:endParaRPr>
          </a:p>
          <a:p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6140DFA-38B8-41EC-AD80-DBE5C648930A}"/>
              </a:ext>
            </a:extLst>
          </p:cNvPr>
          <p:cNvSpPr/>
          <p:nvPr/>
        </p:nvSpPr>
        <p:spPr>
          <a:xfrm>
            <a:off x="4780376" y="650902"/>
            <a:ext cx="3974883" cy="1878866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tx1"/>
                </a:solidFill>
              </a:rPr>
              <a:t>What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err="1">
                <a:solidFill>
                  <a:schemeClr val="tx1"/>
                </a:solidFill>
              </a:rPr>
              <a:t>is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err="1">
                <a:solidFill>
                  <a:schemeClr val="tx1"/>
                </a:solidFill>
              </a:rPr>
              <a:t>your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err="1">
                <a:solidFill>
                  <a:schemeClr val="tx1"/>
                </a:solidFill>
              </a:rPr>
              <a:t>motivation</a:t>
            </a:r>
            <a:r>
              <a:rPr lang="de-DE" sz="1400" b="1" dirty="0">
                <a:solidFill>
                  <a:schemeClr val="tx1"/>
                </a:solidFill>
              </a:rPr>
              <a:t> to </a:t>
            </a:r>
            <a:r>
              <a:rPr lang="de-DE" sz="1400" b="1" dirty="0" err="1">
                <a:solidFill>
                  <a:schemeClr val="tx1"/>
                </a:solidFill>
              </a:rPr>
              <a:t>join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err="1">
                <a:solidFill>
                  <a:schemeClr val="tx1"/>
                </a:solidFill>
              </a:rPr>
              <a:t>the</a:t>
            </a:r>
            <a:r>
              <a:rPr lang="de-DE" sz="1400" b="1" dirty="0">
                <a:solidFill>
                  <a:schemeClr val="tx1"/>
                </a:solidFill>
              </a:rPr>
              <a:t> International Entrepreneurship Summer School 2021?</a:t>
            </a:r>
          </a:p>
          <a:p>
            <a:endParaRPr lang="de-DE" sz="1000" dirty="0"/>
          </a:p>
          <a:p>
            <a:endParaRPr lang="de-DE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5B6BEA3-3F72-4F98-BFBF-4F08CB4B6C41}"/>
              </a:ext>
            </a:extLst>
          </p:cNvPr>
          <p:cNvSpPr/>
          <p:nvPr/>
        </p:nvSpPr>
        <p:spPr>
          <a:xfrm>
            <a:off x="0" y="655320"/>
            <a:ext cx="4780943" cy="1878870"/>
          </a:xfrm>
          <a:prstGeom prst="rect">
            <a:avLst/>
          </a:prstGeom>
          <a:solidFill>
            <a:srgbClr val="F392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/>
              <a:t>Why</a:t>
            </a:r>
            <a:r>
              <a:rPr lang="de-DE" sz="1400" b="1" dirty="0"/>
              <a:t> </a:t>
            </a:r>
            <a:r>
              <a:rPr lang="de-DE" sz="1400" b="1" dirty="0" err="1"/>
              <a:t>is</a:t>
            </a:r>
            <a:r>
              <a:rPr lang="de-DE" sz="1400" b="1" dirty="0"/>
              <a:t> </a:t>
            </a:r>
            <a:r>
              <a:rPr lang="de-DE" sz="1400" b="1" dirty="0" err="1"/>
              <a:t>entrepreneurship</a:t>
            </a:r>
            <a:r>
              <a:rPr lang="de-DE" sz="1400" b="1" dirty="0"/>
              <a:t> </a:t>
            </a:r>
            <a:r>
              <a:rPr lang="de-DE" sz="1400" b="1" dirty="0" err="1"/>
              <a:t>important</a:t>
            </a:r>
            <a:r>
              <a:rPr lang="de-DE" sz="1400" b="1" dirty="0"/>
              <a:t> </a:t>
            </a:r>
            <a:r>
              <a:rPr lang="de-DE" sz="1400" b="1" dirty="0" err="1"/>
              <a:t>to</a:t>
            </a:r>
            <a:r>
              <a:rPr lang="de-DE" sz="1400" b="1" dirty="0"/>
              <a:t> </a:t>
            </a:r>
            <a:r>
              <a:rPr lang="de-DE" sz="1400" b="1" dirty="0" err="1"/>
              <a:t>you</a:t>
            </a:r>
            <a:r>
              <a:rPr lang="de-DE" sz="1400" b="1" dirty="0"/>
              <a:t>?</a:t>
            </a:r>
          </a:p>
          <a:p>
            <a:endParaRPr lang="de-DE" sz="1000" dirty="0"/>
          </a:p>
          <a:p>
            <a:endParaRPr lang="de-DE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2A10285-9997-4407-9CE1-AD9B19EFE2EB}"/>
              </a:ext>
            </a:extLst>
          </p:cNvPr>
          <p:cNvSpPr/>
          <p:nvPr/>
        </p:nvSpPr>
        <p:spPr>
          <a:xfrm>
            <a:off x="631" y="2534190"/>
            <a:ext cx="4780375" cy="3668488"/>
          </a:xfrm>
          <a:prstGeom prst="rect">
            <a:avLst/>
          </a:prstGeom>
          <a:solidFill>
            <a:srgbClr val="F39200">
              <a:lumMod val="60000"/>
              <a:lumOff val="40000"/>
            </a:srgbClr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latin typeface="Arial"/>
              </a:rPr>
              <a:t>Please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introduce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yourself</a:t>
            </a:r>
            <a:endParaRPr lang="de-DE" sz="1400" b="1" kern="0" dirty="0">
              <a:latin typeface="Arial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000" b="1" kern="0" dirty="0">
              <a:latin typeface="Arial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b="1" kern="0" dirty="0">
                <a:latin typeface="Arial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 kern="0" dirty="0">
              <a:latin typeface="Arial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E0010A1B-7C2D-425E-B9BA-A9416EBAF30A}"/>
              </a:ext>
            </a:extLst>
          </p:cNvPr>
          <p:cNvSpPr/>
          <p:nvPr/>
        </p:nvSpPr>
        <p:spPr>
          <a:xfrm>
            <a:off x="0" y="6202678"/>
            <a:ext cx="4780375" cy="655322"/>
          </a:xfrm>
          <a:prstGeom prst="rect">
            <a:avLst/>
          </a:prstGeom>
          <a:solidFill>
            <a:srgbClr val="FFE0B3"/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latin typeface="Arial"/>
              </a:rPr>
              <a:t>Please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provide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your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contact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details</a:t>
            </a:r>
            <a:endParaRPr lang="de-DE" sz="1400" b="1" kern="0" dirty="0">
              <a:latin typeface="Arial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kern="0" dirty="0">
                <a:latin typeface="Arial"/>
              </a:rPr>
              <a:t>E-Mail: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kern="0" dirty="0" err="1">
                <a:latin typeface="Arial"/>
              </a:rPr>
              <a:t>Social</a:t>
            </a:r>
            <a:r>
              <a:rPr lang="de-DE" sz="1000" kern="0" dirty="0">
                <a:latin typeface="Arial"/>
              </a:rPr>
              <a:t> Media (e.g. LinkedIn): optional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400" b="1" kern="0" dirty="0">
              <a:latin typeface="Arial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EFD6DD7-2C08-47F9-8177-AB647A5B352D}"/>
              </a:ext>
            </a:extLst>
          </p:cNvPr>
          <p:cNvSpPr/>
          <p:nvPr/>
        </p:nvSpPr>
        <p:spPr>
          <a:xfrm>
            <a:off x="0" y="1"/>
            <a:ext cx="12192000" cy="655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3000" b="1" dirty="0"/>
              <a:t>	</a:t>
            </a:r>
            <a:r>
              <a:rPr lang="de-DE" sz="3000" b="1" dirty="0" err="1"/>
              <a:t>Your</a:t>
            </a:r>
            <a:r>
              <a:rPr lang="de-DE" sz="3000" b="1" dirty="0"/>
              <a:t> Name (+ </a:t>
            </a:r>
            <a:r>
              <a:rPr lang="de-DE" sz="3000" b="1" dirty="0" err="1"/>
              <a:t>your</a:t>
            </a:r>
            <a:r>
              <a:rPr lang="de-DE" sz="3000" b="1" dirty="0"/>
              <a:t> </a:t>
            </a:r>
            <a:r>
              <a:rPr lang="de-DE" sz="3000" b="1" dirty="0" err="1"/>
              <a:t>university</a:t>
            </a:r>
            <a:r>
              <a:rPr lang="de-DE" sz="3000" b="1" dirty="0"/>
              <a:t> in </a:t>
            </a:r>
            <a:r>
              <a:rPr lang="de-DE" sz="3000" b="1" dirty="0" err="1"/>
              <a:t>brackets</a:t>
            </a:r>
            <a:r>
              <a:rPr lang="de-DE" sz="3000" b="1" dirty="0"/>
              <a:t>)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E84B55-7447-4042-B5E9-573C888CFC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9001760" y="38879"/>
            <a:ext cx="2919256" cy="615567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99D14CD7-F63E-49E2-BAD7-4767D8338B1B}"/>
              </a:ext>
            </a:extLst>
          </p:cNvPr>
          <p:cNvSpPr/>
          <p:nvPr/>
        </p:nvSpPr>
        <p:spPr>
          <a:xfrm>
            <a:off x="4780375" y="4404215"/>
            <a:ext cx="3974883" cy="24537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/>
              <a:t>What</a:t>
            </a:r>
            <a:r>
              <a:rPr lang="de-DE" sz="1400" b="1" dirty="0"/>
              <a:t> </a:t>
            </a:r>
            <a:r>
              <a:rPr lang="de-DE" sz="1400" b="1" dirty="0" err="1"/>
              <a:t>are</a:t>
            </a:r>
            <a:r>
              <a:rPr lang="de-DE" sz="1400" b="1" dirty="0"/>
              <a:t> </a:t>
            </a:r>
            <a:r>
              <a:rPr lang="de-DE" sz="1400" b="1" dirty="0" err="1"/>
              <a:t>your</a:t>
            </a:r>
            <a:r>
              <a:rPr lang="de-DE" sz="1400" b="1" dirty="0"/>
              <a:t> </a:t>
            </a:r>
            <a:r>
              <a:rPr lang="de-DE" sz="1400" b="1" dirty="0" err="1"/>
              <a:t>key</a:t>
            </a:r>
            <a:r>
              <a:rPr lang="de-DE" sz="1400" b="1" dirty="0"/>
              <a:t> </a:t>
            </a:r>
            <a:r>
              <a:rPr lang="de-DE" sz="1400" b="1" dirty="0" err="1"/>
              <a:t>competencies</a:t>
            </a:r>
            <a:r>
              <a:rPr lang="de-DE" sz="1400" b="1" dirty="0"/>
              <a:t>, </a:t>
            </a:r>
            <a:r>
              <a:rPr lang="de-DE" sz="1400" b="1" dirty="0" err="1"/>
              <a:t>skills</a:t>
            </a:r>
            <a:r>
              <a:rPr lang="de-DE" sz="1400" b="1" dirty="0"/>
              <a:t> and </a:t>
            </a:r>
            <a:r>
              <a:rPr lang="de-DE" sz="1400" b="1" dirty="0" err="1"/>
              <a:t>experiences</a:t>
            </a:r>
            <a:r>
              <a:rPr lang="de-DE" sz="1400" b="1" dirty="0"/>
              <a:t>?</a:t>
            </a:r>
          </a:p>
          <a:p>
            <a:endParaRPr lang="de-DE" sz="1000" b="1" dirty="0"/>
          </a:p>
          <a:p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50006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B62FC539-2D2F-4171-8214-F6CAB0F4E173}"/>
              </a:ext>
            </a:extLst>
          </p:cNvPr>
          <p:cNvSpPr/>
          <p:nvPr/>
        </p:nvSpPr>
        <p:spPr>
          <a:xfrm>
            <a:off x="0" y="78382"/>
            <a:ext cx="12192000" cy="655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3000" b="1" dirty="0"/>
              <a:t>	</a:t>
            </a:r>
            <a:r>
              <a:rPr lang="de-DE" sz="3000" b="1" dirty="0" err="1"/>
              <a:t>Your</a:t>
            </a:r>
            <a:r>
              <a:rPr lang="de-DE" sz="3000" b="1" dirty="0"/>
              <a:t> Name (+ </a:t>
            </a:r>
            <a:r>
              <a:rPr lang="de-DE" sz="3000" b="1" dirty="0" err="1"/>
              <a:t>your</a:t>
            </a:r>
            <a:r>
              <a:rPr lang="de-DE" sz="3000" b="1" dirty="0"/>
              <a:t> </a:t>
            </a:r>
            <a:r>
              <a:rPr lang="de-DE" sz="3000" b="1" dirty="0" err="1"/>
              <a:t>university</a:t>
            </a:r>
            <a:r>
              <a:rPr lang="de-DE" sz="3000" b="1" dirty="0"/>
              <a:t> in </a:t>
            </a:r>
            <a:r>
              <a:rPr lang="de-DE" sz="3000" b="1" dirty="0" err="1"/>
              <a:t>brackets</a:t>
            </a:r>
            <a:r>
              <a:rPr lang="de-DE" sz="3000" b="1" dirty="0"/>
              <a:t>)</a:t>
            </a:r>
          </a:p>
          <a:p>
            <a:r>
              <a:rPr lang="de-DE" sz="3000" b="1" dirty="0"/>
              <a:t>	Title </a:t>
            </a:r>
            <a:r>
              <a:rPr lang="de-DE" sz="3000" b="1" dirty="0" err="1"/>
              <a:t>of</a:t>
            </a:r>
            <a:r>
              <a:rPr lang="de-DE" sz="3000" b="1" dirty="0"/>
              <a:t> </a:t>
            </a:r>
            <a:r>
              <a:rPr lang="de-DE" sz="3000" b="1" dirty="0" err="1"/>
              <a:t>your</a:t>
            </a:r>
            <a:r>
              <a:rPr lang="de-DE" sz="3000" b="1" dirty="0"/>
              <a:t> Business </a:t>
            </a:r>
            <a:r>
              <a:rPr lang="de-DE" sz="3000" b="1" dirty="0" err="1"/>
              <a:t>Idea</a:t>
            </a:r>
            <a:endParaRPr lang="de-DE" sz="3000" b="1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6D86EC5-1D34-4728-AE5B-BC6E70EEF9F6}"/>
              </a:ext>
            </a:extLst>
          </p:cNvPr>
          <p:cNvSpPr/>
          <p:nvPr/>
        </p:nvSpPr>
        <p:spPr>
          <a:xfrm>
            <a:off x="4786852" y="884308"/>
            <a:ext cx="3771221" cy="5973692"/>
          </a:xfrm>
          <a:prstGeom prst="rect">
            <a:avLst/>
          </a:prstGeom>
          <a:solidFill>
            <a:srgbClr val="FFF0D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b="1" dirty="0"/>
              <a:t>Please describe your business idea </a:t>
            </a:r>
            <a:endParaRPr lang="de-DE" sz="1400" b="1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E0014223-3A53-4C60-9AB9-2F7EF58434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9001760" y="38879"/>
            <a:ext cx="2919256" cy="615567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122BC75C-040E-4DFF-B871-FFBE9031E19E}"/>
              </a:ext>
            </a:extLst>
          </p:cNvPr>
          <p:cNvSpPr/>
          <p:nvPr/>
        </p:nvSpPr>
        <p:spPr>
          <a:xfrm>
            <a:off x="0" y="884308"/>
            <a:ext cx="4786284" cy="3324021"/>
          </a:xfrm>
          <a:prstGeom prst="rect">
            <a:avLst/>
          </a:prstGeom>
          <a:solidFill>
            <a:srgbClr val="F392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dk1"/>
                </a:solidFill>
              </a:rPr>
              <a:t>What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is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the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general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problem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that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you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want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to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solve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with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your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business</a:t>
            </a:r>
            <a:r>
              <a:rPr lang="de-DE" sz="1400" b="1" dirty="0">
                <a:solidFill>
                  <a:schemeClr val="dk1"/>
                </a:solidFill>
              </a:rPr>
              <a:t> </a:t>
            </a:r>
            <a:r>
              <a:rPr lang="de-DE" sz="1400" b="1" dirty="0" err="1">
                <a:solidFill>
                  <a:schemeClr val="dk1"/>
                </a:solidFill>
              </a:rPr>
              <a:t>idea</a:t>
            </a:r>
            <a:r>
              <a:rPr lang="de-DE" sz="1400" b="1" dirty="0">
                <a:solidFill>
                  <a:schemeClr val="dk1"/>
                </a:solidFill>
              </a:rPr>
              <a:t>?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2728FE3-F48A-4D43-8EB3-182C31333A79}"/>
              </a:ext>
            </a:extLst>
          </p:cNvPr>
          <p:cNvSpPr/>
          <p:nvPr/>
        </p:nvSpPr>
        <p:spPr>
          <a:xfrm>
            <a:off x="0" y="4208329"/>
            <a:ext cx="4786284" cy="2649671"/>
          </a:xfrm>
          <a:prstGeom prst="rect">
            <a:avLst/>
          </a:prstGeom>
          <a:solidFill>
            <a:srgbClr val="FFC775"/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IN" sz="1400" b="1" dirty="0">
                <a:solidFill>
                  <a:schemeClr val="dk1"/>
                </a:solidFill>
              </a:rPr>
              <a:t>What</a:t>
            </a:r>
            <a:r>
              <a:rPr lang="en-IN" sz="1400" b="1" kern="0" dirty="0">
                <a:latin typeface="Arial"/>
              </a:rPr>
              <a:t> </a:t>
            </a:r>
            <a:r>
              <a:rPr lang="en-IN" sz="1400" b="1" dirty="0">
                <a:solidFill>
                  <a:schemeClr val="dk1"/>
                </a:solidFill>
              </a:rPr>
              <a:t>is the status quo of your business? Which steps have you taken so far?</a:t>
            </a:r>
            <a:endParaRPr lang="de-DE" sz="1400" b="1" dirty="0">
              <a:solidFill>
                <a:schemeClr val="dk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30C7B88-2D3A-4839-8DAA-BA0BC431470D}"/>
              </a:ext>
            </a:extLst>
          </p:cNvPr>
          <p:cNvSpPr/>
          <p:nvPr/>
        </p:nvSpPr>
        <p:spPr>
          <a:xfrm>
            <a:off x="8551594" y="2911873"/>
            <a:ext cx="3653907" cy="191856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400" b="1" dirty="0"/>
              <a:t>What additional skills are you looking for in your start-up team?</a:t>
            </a:r>
            <a:endParaRPr lang="de-DE" sz="1400" b="1" dirty="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687EDF49-C41B-4FD5-AE21-79183E18D2CB}"/>
              </a:ext>
            </a:extLst>
          </p:cNvPr>
          <p:cNvSpPr/>
          <p:nvPr/>
        </p:nvSpPr>
        <p:spPr>
          <a:xfrm>
            <a:off x="8551594" y="884308"/>
            <a:ext cx="3640406" cy="2027565"/>
          </a:xfrm>
          <a:prstGeom prst="rect">
            <a:avLst/>
          </a:prstGeom>
          <a:solidFill>
            <a:srgbClr val="C7C7C7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How would the International Entrepreneurship Summer School 2021 move your start-up project forward?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6CE581C-6312-4C81-AEB0-F4C8C1F9C86A}"/>
              </a:ext>
            </a:extLst>
          </p:cNvPr>
          <p:cNvSpPr/>
          <p:nvPr/>
        </p:nvSpPr>
        <p:spPr>
          <a:xfrm>
            <a:off x="8558073" y="4830433"/>
            <a:ext cx="3640406" cy="2027567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dk1"/>
                </a:solidFill>
              </a:rPr>
              <a:t>What next steps are you planning to take to develop your business?</a:t>
            </a:r>
            <a:endParaRPr lang="de-DE" sz="1400" b="1" dirty="0">
              <a:solidFill>
                <a:schemeClr val="dk1"/>
              </a:solidFill>
            </a:endParaRPr>
          </a:p>
          <a:p>
            <a:pPr algn="ctr"/>
            <a:endParaRPr lang="de-DE" sz="1400" b="1" dirty="0">
              <a:solidFill>
                <a:schemeClr val="dk1"/>
              </a:solidFill>
            </a:endParaRPr>
          </a:p>
          <a:p>
            <a:pPr algn="ctr"/>
            <a:endParaRPr lang="de-DE" sz="1400" b="1" dirty="0">
              <a:solidFill>
                <a:schemeClr val="dk1"/>
              </a:solidFill>
            </a:endParaRPr>
          </a:p>
          <a:p>
            <a:pPr algn="ctr"/>
            <a:endParaRPr lang="de-DE" sz="1400" b="1" dirty="0">
              <a:solidFill>
                <a:schemeClr val="dk1"/>
              </a:solidFill>
            </a:endParaRPr>
          </a:p>
          <a:p>
            <a:pPr algn="ctr"/>
            <a:endParaRPr lang="de-DE" sz="1400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543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Breitbild</PresentationFormat>
  <Paragraphs>23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Leonhard Riedel</dc:creator>
  <cp:lastModifiedBy>Leonhard Riedel</cp:lastModifiedBy>
  <cp:revision>1</cp:revision>
  <dcterms:created xsi:type="dcterms:W3CDTF">2021-04-01T12:47:43Z</dcterms:created>
  <dcterms:modified xsi:type="dcterms:W3CDTF">2021-04-01T12:48:55Z</dcterms:modified>
</cp:coreProperties>
</file>