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50567D-5364-449E-86C8-12ECC7084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DF75B8-9524-4121-8440-341CB6BBD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B2007-E6C6-431D-A21C-8D1EEC79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22A40-490F-4D6E-AF87-BE7673B1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13E4C6-D77B-434A-AD14-88542DE96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564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91B522-BB9B-44E0-9A1D-04DFBF0D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397088-70F6-4216-A6FE-701612C67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799CF2-BE5A-47F7-9EA0-732F0038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C53ED8-C10D-4150-A2AA-D6EFF7B6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29AA90-6BD3-4E25-8D3A-67DE9FC39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85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E5BB85D-5321-4604-A09C-7E4548ED7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2BA362C-6A25-40FA-866F-5C29E7B30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505E44-3E46-42AD-BEBF-159207A6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705397-F991-4E65-B627-31726E81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3BE013-0137-46EB-8DBE-6E9035AE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33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94604-A534-4EC5-84BE-625B328A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57365-CA50-45F6-A6CB-E6763A12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6085D9-6EAD-457A-B470-7409678E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D1CB6-525B-461C-8DC7-0E97C436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99E20F-9C96-4BCB-9DE3-14F97246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2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BF45B-504C-4B7B-9E3C-8F64D2CA5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F0D993-195C-4A83-906F-3E97F3778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D6C86-0EB6-4E91-9BAA-E0287FC3C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6B015C-AAA7-47EE-8B20-C4BFEDA8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D75BBD-9C4B-4508-8A93-E0C50EFA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9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D82C3-8015-4C8C-82D4-5795B58B5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5D2904-B4EA-40DE-8313-CB5EBD0CA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095855-68A7-4083-8824-43C0B662A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5FDAED-3302-45BF-8B30-D5E1F160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678D40-0F7C-4D19-BAF0-FE6F155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F72F68-4566-4DEA-A8E5-82983D1C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95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1EBF0-5F9A-4221-B6F5-6BB23CE0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DDBAEF-1424-4680-B622-15109F84C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F7C0DB-70E7-493C-9E8D-546928523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74C626-02F8-4E2C-B6CB-9833E6725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889AAE-795F-4D73-BEC5-530720A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D9F3EB-A061-4749-AC94-7CF89A08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8BC483-40F1-45B1-92A0-BF8B981E0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BE32FA6-67EB-4C08-B606-57F68799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04A24-FCA4-432D-8F75-7B603567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DD4800-147D-42F0-8251-C9BD4516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E93A4F-3D4A-4B35-8292-68989BD7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843A3E-BDCF-4891-A093-69195D80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6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728AE1-D723-4BDF-87E0-C6FC86F18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70D5E-FBB9-407C-BCDF-386ABFF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215AC2F-15AB-4B88-8A46-83F67DA64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04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7B3260-28CC-4B42-A90E-821661A1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42380-D8DE-4EF2-A2C3-EA5BA7EC0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83F100-0C9D-44A8-B5F6-847D59985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BC48EB-CA2B-47CD-9D76-FDC00BB0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45299F-522B-4366-84D9-90BB5EC6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76435E-E449-480A-9292-840E3236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0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650EC-D3E9-4E05-835F-175FAC192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6617777-B6B3-4A9D-A57D-734B19A78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FEAC2E-C859-4101-983B-C98D6EE5C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ACB5F5-2D88-48FE-87D1-55548BDC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D86310-BC5C-4499-A473-B140F0E7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A96D9D-0EA5-485E-AB74-1746D1B2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59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CE8B1B-CB6C-47E9-928A-4D4B95F0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344301-D605-49D8-A6FE-104D47FCF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CC90E5-2633-4A6A-93FA-38E324908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B65E6-AB8B-4153-B4B5-3ACC10EE549E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9510C0-8D17-4922-AC4A-81DF501A1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EA224D-AF6E-444A-8421-FAF350A4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D5C0B-92FD-40DB-B023-18D1190D93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1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16366A75-0A47-44EF-9B70-44D55E9002DB}"/>
              </a:ext>
            </a:extLst>
          </p:cNvPr>
          <p:cNvSpPr/>
          <p:nvPr/>
        </p:nvSpPr>
        <p:spPr>
          <a:xfrm>
            <a:off x="4780375" y="2529768"/>
            <a:ext cx="3974883" cy="1878866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What</a:t>
            </a:r>
            <a:r>
              <a:rPr lang="de-DE" sz="1400" b="1" dirty="0"/>
              <a:t> </a:t>
            </a:r>
            <a:r>
              <a:rPr lang="de-DE" sz="1400" b="1" dirty="0" err="1"/>
              <a:t>kind</a:t>
            </a:r>
            <a:r>
              <a:rPr lang="de-DE" sz="1400" b="1" dirty="0"/>
              <a:t> </a:t>
            </a:r>
            <a:r>
              <a:rPr lang="de-DE" sz="1400" b="1" dirty="0" err="1"/>
              <a:t>of</a:t>
            </a:r>
            <a:r>
              <a:rPr lang="de-DE" sz="1400" b="1" dirty="0"/>
              <a:t> </a:t>
            </a:r>
            <a:r>
              <a:rPr lang="de-DE" sz="1400" b="1" dirty="0" err="1"/>
              <a:t>start-up</a:t>
            </a:r>
            <a:r>
              <a:rPr lang="de-DE" sz="1400" b="1" dirty="0"/>
              <a:t> </a:t>
            </a:r>
            <a:r>
              <a:rPr lang="de-DE" sz="1400" b="1" dirty="0" err="1"/>
              <a:t>ideas</a:t>
            </a:r>
            <a:r>
              <a:rPr lang="de-DE" sz="1400" b="1" dirty="0"/>
              <a:t> </a:t>
            </a:r>
            <a:r>
              <a:rPr lang="de-DE" sz="1400" b="1" dirty="0" err="1"/>
              <a:t>interest</a:t>
            </a:r>
            <a:r>
              <a:rPr lang="de-DE" sz="1400" b="1" dirty="0"/>
              <a:t> </a:t>
            </a:r>
            <a:r>
              <a:rPr lang="de-DE" sz="1400" b="1" dirty="0" err="1"/>
              <a:t>you</a:t>
            </a:r>
            <a:r>
              <a:rPr lang="de-DE" sz="1400" b="1" dirty="0"/>
              <a:t>? </a:t>
            </a:r>
          </a:p>
          <a:p>
            <a:endParaRPr lang="de-DE" sz="1000" dirty="0"/>
          </a:p>
          <a:p>
            <a:pPr algn="ctr"/>
            <a:endParaRPr lang="de-DE" sz="1400" b="1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55258" y="655321"/>
            <a:ext cx="3436741" cy="6198257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bg1"/>
                </a:solidFill>
              </a:rPr>
              <a:t>What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is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your</a:t>
            </a:r>
            <a:r>
              <a:rPr lang="de-DE" sz="1400" b="1" dirty="0">
                <a:solidFill>
                  <a:schemeClr val="bg1"/>
                </a:solidFill>
              </a:rPr>
              <a:t> </a:t>
            </a:r>
            <a:r>
              <a:rPr lang="de-DE" sz="1400" b="1" dirty="0" err="1">
                <a:solidFill>
                  <a:schemeClr val="bg1"/>
                </a:solidFill>
              </a:rPr>
              <a:t>academic</a:t>
            </a:r>
            <a:r>
              <a:rPr lang="de-DE" sz="1400" b="1" dirty="0">
                <a:solidFill>
                  <a:schemeClr val="bg1"/>
                </a:solidFill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</a:rPr>
              <a:t>background</a:t>
            </a:r>
            <a:r>
              <a:rPr lang="de-DE" sz="1400" b="1" dirty="0">
                <a:solidFill>
                  <a:schemeClr val="bg1"/>
                </a:solidFill>
              </a:rPr>
              <a:t>? (CV)</a:t>
            </a:r>
          </a:p>
          <a:p>
            <a:endParaRPr lang="de-DE" sz="1200" b="1" dirty="0">
              <a:solidFill>
                <a:schemeClr val="bg1"/>
              </a:solidFill>
            </a:endParaRPr>
          </a:p>
          <a:p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6" y="650902"/>
            <a:ext cx="3974883" cy="1878866"/>
          </a:xfrm>
          <a:prstGeom prst="rect">
            <a:avLst/>
          </a:prstGeom>
          <a:solidFill>
            <a:srgbClr val="DEDEDE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What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is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your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motivation</a:t>
            </a:r>
            <a:r>
              <a:rPr lang="de-DE" sz="1400" b="1" dirty="0">
                <a:solidFill>
                  <a:schemeClr val="tx1"/>
                </a:solidFill>
              </a:rPr>
              <a:t> to </a:t>
            </a:r>
            <a:r>
              <a:rPr lang="de-DE" sz="1400" b="1" dirty="0" err="1">
                <a:solidFill>
                  <a:schemeClr val="tx1"/>
                </a:solidFill>
              </a:rPr>
              <a:t>join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the</a:t>
            </a:r>
            <a:r>
              <a:rPr lang="de-DE" sz="1400" b="1" dirty="0">
                <a:solidFill>
                  <a:schemeClr val="tx1"/>
                </a:solidFill>
              </a:rPr>
              <a:t> International Entrepreneurship Summer School 2021?</a:t>
            </a:r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0" y="655320"/>
            <a:ext cx="4780943" cy="1878870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/>
              <a:t>Why</a:t>
            </a:r>
            <a:r>
              <a:rPr lang="de-DE" sz="1400" b="1" dirty="0"/>
              <a:t> </a:t>
            </a:r>
            <a:r>
              <a:rPr lang="de-DE" sz="1400" b="1" dirty="0" err="1"/>
              <a:t>is</a:t>
            </a:r>
            <a:r>
              <a:rPr lang="de-DE" sz="1400" b="1" dirty="0"/>
              <a:t> </a:t>
            </a:r>
            <a:r>
              <a:rPr lang="de-DE" sz="1400" b="1" dirty="0" err="1"/>
              <a:t>entrepreneurship</a:t>
            </a:r>
            <a:r>
              <a:rPr lang="de-DE" sz="1400" b="1" dirty="0"/>
              <a:t> </a:t>
            </a:r>
            <a:r>
              <a:rPr lang="de-DE" sz="1400" b="1" dirty="0" err="1"/>
              <a:t>important</a:t>
            </a:r>
            <a:r>
              <a:rPr lang="de-DE" sz="1400" b="1" dirty="0"/>
              <a:t> </a:t>
            </a:r>
            <a:r>
              <a:rPr lang="de-DE" sz="1400" b="1" dirty="0" err="1"/>
              <a:t>to</a:t>
            </a:r>
            <a:r>
              <a:rPr lang="de-DE" sz="1400" b="1" dirty="0"/>
              <a:t> </a:t>
            </a:r>
            <a:r>
              <a:rPr lang="de-DE" sz="1400" b="1" dirty="0" err="1"/>
              <a:t>you</a:t>
            </a:r>
            <a:r>
              <a:rPr lang="de-DE" sz="1400" b="1" dirty="0"/>
              <a:t>?</a:t>
            </a:r>
          </a:p>
          <a:p>
            <a:endParaRPr lang="de-DE" sz="1000" dirty="0"/>
          </a:p>
          <a:p>
            <a:endParaRPr lang="de-DE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4780375" cy="3668488"/>
          </a:xfrm>
          <a:prstGeom prst="rect">
            <a:avLst/>
          </a:prstGeom>
          <a:solidFill>
            <a:srgbClr val="F39200">
              <a:lumMod val="60000"/>
              <a:lumOff val="40000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introduce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yourself</a:t>
            </a:r>
            <a:endParaRPr lang="de-DE" sz="1400" b="1" kern="0" dirty="0"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latin typeface="Aria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6202678"/>
            <a:ext cx="4780375" cy="655322"/>
          </a:xfrm>
          <a:prstGeom prst="rect">
            <a:avLst/>
          </a:prstGeom>
          <a:solidFill>
            <a:srgbClr val="FFE0B3"/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latin typeface="Arial"/>
              </a:rPr>
              <a:t>Please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provide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your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contact</a:t>
            </a:r>
            <a:r>
              <a:rPr lang="de-DE" sz="1400" b="1" kern="0" dirty="0">
                <a:latin typeface="Arial"/>
              </a:rPr>
              <a:t> </a:t>
            </a:r>
            <a:r>
              <a:rPr lang="de-DE" sz="1400" b="1" kern="0" dirty="0" err="1">
                <a:latin typeface="Arial"/>
              </a:rPr>
              <a:t>details</a:t>
            </a:r>
            <a:endParaRPr lang="de-DE" sz="1400" b="1" kern="0" dirty="0">
              <a:latin typeface="Arial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latin typeface="Arial"/>
              </a:rPr>
              <a:t>E-Mail: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latin typeface="Arial"/>
              </a:rPr>
              <a:t>Social</a:t>
            </a:r>
            <a:r>
              <a:rPr lang="de-DE" sz="1000" kern="0" dirty="0">
                <a:latin typeface="Arial"/>
              </a:rPr>
              <a:t> Media (e.g. LinkedIn): optional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latin typeface="Arial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/>
              <a:t>	</a:t>
            </a:r>
            <a:r>
              <a:rPr lang="de-DE" sz="3000" b="1" dirty="0" err="1"/>
              <a:t>Your</a:t>
            </a:r>
            <a:r>
              <a:rPr lang="de-DE" sz="3000" b="1" dirty="0"/>
              <a:t> Name (+ </a:t>
            </a:r>
            <a:r>
              <a:rPr lang="de-DE" sz="3000" b="1" dirty="0" err="1"/>
              <a:t>your</a:t>
            </a:r>
            <a:r>
              <a:rPr lang="de-DE" sz="3000" b="1" dirty="0"/>
              <a:t> </a:t>
            </a:r>
            <a:r>
              <a:rPr lang="de-DE" sz="3000" b="1" dirty="0" err="1"/>
              <a:t>university</a:t>
            </a:r>
            <a:r>
              <a:rPr lang="de-DE" sz="3000" b="1" dirty="0"/>
              <a:t> in </a:t>
            </a:r>
            <a:r>
              <a:rPr lang="de-DE" sz="3000" b="1" dirty="0" err="1"/>
              <a:t>brackets</a:t>
            </a:r>
            <a:r>
              <a:rPr lang="de-DE" sz="3000" b="1" dirty="0"/>
              <a:t>)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38879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4404215"/>
            <a:ext cx="3974883" cy="24537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How</a:t>
            </a:r>
            <a:r>
              <a:rPr lang="de-DE" sz="1400" b="1" dirty="0">
                <a:solidFill>
                  <a:schemeClr val="tx1"/>
                </a:solidFill>
              </a:rPr>
              <a:t> do </a:t>
            </a:r>
            <a:r>
              <a:rPr lang="de-DE" sz="1400" b="1" dirty="0" err="1">
                <a:solidFill>
                  <a:schemeClr val="tx1"/>
                </a:solidFill>
              </a:rPr>
              <a:t>you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envision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your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role</a:t>
            </a:r>
            <a:r>
              <a:rPr lang="de-DE" sz="1400" b="1" dirty="0">
                <a:solidFill>
                  <a:schemeClr val="tx1"/>
                </a:solidFill>
              </a:rPr>
              <a:t> in a </a:t>
            </a:r>
            <a:r>
              <a:rPr lang="de-DE" sz="1400" b="1" dirty="0" err="1">
                <a:solidFill>
                  <a:schemeClr val="tx1"/>
                </a:solidFill>
              </a:rPr>
              <a:t>start-up</a:t>
            </a:r>
            <a:r>
              <a:rPr lang="de-DE" sz="1400" b="1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de-DE" sz="1400" b="1" dirty="0" err="1">
                <a:solidFill>
                  <a:schemeClr val="tx1"/>
                </a:solidFill>
              </a:rPr>
              <a:t>What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skills</a:t>
            </a:r>
            <a:r>
              <a:rPr lang="de-DE" sz="1400" b="1" dirty="0">
                <a:solidFill>
                  <a:schemeClr val="tx1"/>
                </a:solidFill>
              </a:rPr>
              <a:t> and </a:t>
            </a:r>
            <a:r>
              <a:rPr lang="de-DE" sz="1400" b="1" dirty="0" err="1">
                <a:solidFill>
                  <a:schemeClr val="tx1"/>
                </a:solidFill>
              </a:rPr>
              <a:t>experiences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could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you</a:t>
            </a:r>
            <a:r>
              <a:rPr lang="de-DE" sz="1400" b="1" dirty="0">
                <a:solidFill>
                  <a:schemeClr val="tx1"/>
                </a:solidFill>
              </a:rPr>
              <a:t> bring </a:t>
            </a:r>
            <a:r>
              <a:rPr lang="de-DE" sz="1400" b="1" dirty="0" err="1">
                <a:solidFill>
                  <a:schemeClr val="tx1"/>
                </a:solidFill>
              </a:rPr>
              <a:t>to</a:t>
            </a:r>
            <a:r>
              <a:rPr lang="de-DE" sz="1400" b="1" dirty="0">
                <a:solidFill>
                  <a:schemeClr val="tx1"/>
                </a:solidFill>
              </a:rPr>
              <a:t> a </a:t>
            </a:r>
            <a:r>
              <a:rPr lang="de-DE" sz="1400" b="1" dirty="0" err="1">
                <a:solidFill>
                  <a:schemeClr val="tx1"/>
                </a:solidFill>
              </a:rPr>
              <a:t>start-up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err="1">
                <a:solidFill>
                  <a:schemeClr val="tx1"/>
                </a:solidFill>
              </a:rPr>
              <a:t>team</a:t>
            </a:r>
            <a:r>
              <a:rPr lang="de-DE" sz="1400" b="1" dirty="0">
                <a:solidFill>
                  <a:schemeClr val="tx1"/>
                </a:solidFill>
              </a:rPr>
              <a:t>?</a:t>
            </a:r>
          </a:p>
          <a:p>
            <a:endParaRPr lang="de-DE" sz="1000" b="1" dirty="0"/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48882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Leonhard Riedel</cp:lastModifiedBy>
  <cp:revision>2</cp:revision>
  <dcterms:created xsi:type="dcterms:W3CDTF">2021-04-01T12:46:13Z</dcterms:created>
  <dcterms:modified xsi:type="dcterms:W3CDTF">2021-04-01T12:47:19Z</dcterms:modified>
</cp:coreProperties>
</file>