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1C077"/>
    <a:srgbClr val="F3A875"/>
    <a:srgbClr val="2C67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6E223-FC38-47CD-ACB6-E234AD21D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7735712-16CB-44CF-96D0-65AEA2DF8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7704BF-A05B-48B8-8EE9-F012179A8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24.11.22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F7CBDE-82C1-4C37-8BB2-2C0FEDCB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C73277-5C3D-43A2-A7C9-AA23FCA86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038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052DE3-2BEC-4883-A7F3-3940AA49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35DFC1-170A-42CF-985D-ADD469A34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755AC3-3E40-4189-8B61-E3CD7C3BD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24.11.22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123A29-7ED2-4DBB-9E5E-1DEEB85F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2F8B90-19DF-49AC-A1D8-B437CC06A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78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B01F023-8D94-4C4B-9FF4-19C04B20C4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CE3AA1D-FA59-4468-8775-674A9FE9C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BB5E2C-1521-4610-BB77-F89D46896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24.11.22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4A7A57-49D6-4692-9C13-D217A48E8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C6A144-6DF7-4983-B4B7-382CE22AF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602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3E9CC-DB07-4AF7-8F62-8A726BDD8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38C5D1-3401-4D23-9C5B-FE93BFF27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8AD433-3F93-42DF-916E-66FBAAD60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24.11.22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FA1E86-F3C2-4DD0-8B40-15C861CB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09C06E-FD04-4AAC-8118-48BDD2402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76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3C812F-E8EC-45FA-8A8C-EC2B055D1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C57417-4B5A-4FBB-A73B-D59CD3EBC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14A6C7-8E1C-4B1E-BECF-A7F4DE798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24.11.22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37C825-2D19-41FC-BF27-CD9075A8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25476E-1DCC-4F87-AA42-E6D0CF756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50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1C6EB7-DA7C-40A9-9DE6-A8E46620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6690CA-120E-4004-9E74-000C1016B3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53CC89-CB38-42AF-8018-C37C48C6B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2D2E97-CB36-4398-A798-A3BFE2FFA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24.11.22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1731B2-0021-4516-B021-52886C922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DBF51CC-0858-4D51-97CF-31A4B9719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37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D724A3-43D9-4D65-AB73-C407A11B8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AAF96F-E457-4F12-BD1C-AA3EA71E6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80C47EC-B339-4EB8-B248-79FC1D186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6BB9D88-04F2-4A55-ADD2-E4B7F330F4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59D0DA1-10FF-485F-92F7-92528C72C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7B19F29-AE30-48CE-AA91-A187A008A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24.11.22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5B0FAEE-D118-4B55-B7BF-947BFBFE6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26573B6-3B52-4A59-A8F3-A00FFD7B0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84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F5FD6-B3D9-41D2-B849-54BE2EF5F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F258BA7-86E8-4D87-BF3B-CC2712690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24.11.22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B70088D-3AA2-42E2-927A-74632952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AE7A07-F111-4820-B2AE-5E7EA3D3D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837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642EE27-226F-4ED2-ADFA-63F663839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24.11.22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26C14B-0936-4AB0-9293-840B52298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A193E17-42A3-4EB7-BF14-DFB6C17B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588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D40F6E-8D63-4779-A6C7-2D77B6CF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37D60A-0FE0-4EE5-BD44-732E8D8D6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63F51B-3434-4E2E-964F-7946CD0AD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D7279F-04F2-4C62-9910-DF54DE65F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24.11.22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8FA590-4382-40E9-80C3-36C0CC9E9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4EE60A-16B1-49BB-94E8-1DFFF1B6B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01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951B8E-0991-41E8-9811-B9CAFD94A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AE4F5CB-3DBC-4921-A735-0362DDD287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CB39D0-9546-453D-BABA-A0C799889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021052-BB42-4C69-94D6-1A8E0D362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24.11.22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5681E0E-2914-4DA7-8E94-C33501028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51D97EC-A5CA-488A-8B34-BA3CAF52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012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4034EFC-EA7C-459C-B894-17D8B9D55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CCAC71-8651-4AB4-AF1E-3D6A7051A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1A085D-49DA-4BE8-A2F0-0DA7B259B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5412C-BDDA-489C-AF36-2A2BD806AA2C}" type="datetimeFigureOut">
              <a:rPr lang="de-DE" smtClean="0"/>
              <a:t>24.11.22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74DC60-0E52-4609-9A15-7665B805F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2A1EBF-B053-4D65-9CBB-6CB917AFF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50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15A13155-38DA-EE74-7AB1-0867CA8D02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92" b="18431"/>
          <a:stretch/>
        </p:blipFill>
        <p:spPr>
          <a:xfrm>
            <a:off x="-28595" y="766877"/>
            <a:ext cx="12219964" cy="6091123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EE5075AC-55DC-4308-879D-A36BBDA057A0}"/>
              </a:ext>
            </a:extLst>
          </p:cNvPr>
          <p:cNvSpPr/>
          <p:nvPr/>
        </p:nvSpPr>
        <p:spPr>
          <a:xfrm>
            <a:off x="8755258" y="766878"/>
            <a:ext cx="3436741" cy="3156206"/>
          </a:xfrm>
          <a:prstGeom prst="rect">
            <a:avLst/>
          </a:prstGeom>
          <a:solidFill>
            <a:srgbClr val="8B8B89">
              <a:alpha val="93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</a:rPr>
              <a:t>What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are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your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academic</a:t>
            </a:r>
            <a:r>
              <a:rPr lang="de-DE" sz="1400" b="1" dirty="0">
                <a:solidFill>
                  <a:schemeClr val="bg1"/>
                </a:solidFill>
              </a:rPr>
              <a:t> and professional </a:t>
            </a:r>
            <a:r>
              <a:rPr lang="de-DE" sz="1400" b="1" dirty="0" err="1">
                <a:solidFill>
                  <a:schemeClr val="bg1"/>
                </a:solidFill>
              </a:rPr>
              <a:t>backgrounds</a:t>
            </a:r>
            <a:r>
              <a:rPr lang="de-DE" sz="1400" b="1" dirty="0">
                <a:solidFill>
                  <a:schemeClr val="bg1"/>
                </a:solidFill>
              </a:rPr>
              <a:t>?</a:t>
            </a:r>
          </a:p>
          <a:p>
            <a:endParaRPr lang="de-DE" sz="1200" b="1" dirty="0">
              <a:solidFill>
                <a:schemeClr val="bg1"/>
              </a:solidFill>
            </a:endParaRPr>
          </a:p>
          <a:p>
            <a:r>
              <a:rPr lang="de-DE" sz="1200" dirty="0" err="1">
                <a:solidFill>
                  <a:schemeClr val="bg1"/>
                </a:solidFill>
              </a:rPr>
              <a:t>Please</a:t>
            </a:r>
            <a:r>
              <a:rPr lang="de-DE" sz="1200" dirty="0">
                <a:solidFill>
                  <a:schemeClr val="bg1"/>
                </a:solidFill>
              </a:rPr>
              <a:t> also </a:t>
            </a:r>
            <a:r>
              <a:rPr lang="de-DE" sz="1200" dirty="0" err="1">
                <a:solidFill>
                  <a:schemeClr val="bg1"/>
                </a:solidFill>
              </a:rPr>
              <a:t>state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the</a:t>
            </a:r>
            <a:r>
              <a:rPr lang="de-DE" sz="1200" dirty="0">
                <a:solidFill>
                  <a:schemeClr val="bg1"/>
                </a:solidFill>
              </a:rPr>
              <a:t> </a:t>
            </a:r>
            <a:r>
              <a:rPr lang="de-DE" sz="1200" dirty="0" err="1">
                <a:solidFill>
                  <a:schemeClr val="bg1"/>
                </a:solidFill>
              </a:rPr>
              <a:t>semester</a:t>
            </a:r>
            <a:r>
              <a:rPr lang="de-DE" sz="1200" dirty="0">
                <a:solidFill>
                  <a:schemeClr val="bg1"/>
                </a:solidFill>
              </a:rPr>
              <a:t>, </a:t>
            </a:r>
            <a:r>
              <a:rPr lang="de-DE" sz="1200" dirty="0" err="1">
                <a:solidFill>
                  <a:schemeClr val="bg1"/>
                </a:solidFill>
              </a:rPr>
              <a:t>university</a:t>
            </a:r>
            <a:r>
              <a:rPr lang="de-DE" sz="1200" dirty="0">
                <a:solidFill>
                  <a:schemeClr val="bg1"/>
                </a:solidFill>
              </a:rPr>
              <a:t>, and </a:t>
            </a:r>
            <a:r>
              <a:rPr lang="de-DE" sz="1200" dirty="0" err="1">
                <a:solidFill>
                  <a:schemeClr val="bg1"/>
                </a:solidFill>
              </a:rPr>
              <a:t>degree</a:t>
            </a:r>
            <a:endParaRPr lang="de-DE" sz="1200" dirty="0">
              <a:solidFill>
                <a:schemeClr val="bg1"/>
              </a:solidFill>
            </a:endParaRPr>
          </a:p>
          <a:p>
            <a:endParaRPr lang="de-DE" sz="1000" dirty="0">
              <a:solidFill>
                <a:sysClr val="windowText" lastClr="000000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6140DFA-38B8-41EC-AD80-DBE5C648930A}"/>
              </a:ext>
            </a:extLst>
          </p:cNvPr>
          <p:cNvSpPr/>
          <p:nvPr/>
        </p:nvSpPr>
        <p:spPr>
          <a:xfrm>
            <a:off x="4780376" y="767750"/>
            <a:ext cx="3974883" cy="2661248"/>
          </a:xfrm>
          <a:prstGeom prst="rect">
            <a:avLst/>
          </a:prstGeom>
          <a:solidFill>
            <a:srgbClr val="DEDEDE">
              <a:alpha val="93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ysClr val="windowText" lastClr="000000"/>
                </a:solidFill>
              </a:rPr>
              <a:t>What</a:t>
            </a:r>
            <a:r>
              <a:rPr lang="de-DE" sz="1400" b="1" dirty="0">
                <a:solidFill>
                  <a:sysClr val="windowText" lastClr="000000"/>
                </a:solidFill>
              </a:rPr>
              <a:t> </a:t>
            </a:r>
            <a:r>
              <a:rPr lang="de-DE" sz="1400" b="1" dirty="0" err="1">
                <a:solidFill>
                  <a:sysClr val="windowText" lastClr="000000"/>
                </a:solidFill>
              </a:rPr>
              <a:t>is</a:t>
            </a:r>
            <a:r>
              <a:rPr lang="de-DE" sz="1400" b="1" dirty="0">
                <a:solidFill>
                  <a:sysClr val="windowText" lastClr="000000"/>
                </a:solidFill>
              </a:rPr>
              <a:t> </a:t>
            </a:r>
            <a:r>
              <a:rPr lang="de-DE" sz="1400" b="1" dirty="0" err="1">
                <a:solidFill>
                  <a:sysClr val="windowText" lastClr="000000"/>
                </a:solidFill>
              </a:rPr>
              <a:t>your</a:t>
            </a:r>
            <a:r>
              <a:rPr lang="de-DE" sz="1400" b="1" dirty="0">
                <a:solidFill>
                  <a:sysClr val="windowText" lastClr="000000"/>
                </a:solidFill>
              </a:rPr>
              <a:t> </a:t>
            </a:r>
            <a:r>
              <a:rPr lang="de-DE" sz="1400" b="1" dirty="0" err="1">
                <a:solidFill>
                  <a:sysClr val="windowText" lastClr="000000"/>
                </a:solidFill>
              </a:rPr>
              <a:t>motivation</a:t>
            </a:r>
            <a:r>
              <a:rPr lang="de-DE" sz="1400" b="1" dirty="0">
                <a:solidFill>
                  <a:sysClr val="windowText" lastClr="000000"/>
                </a:solidFill>
              </a:rPr>
              <a:t> to </a:t>
            </a:r>
            <a:r>
              <a:rPr lang="de-DE" sz="1400" b="1" dirty="0" err="1">
                <a:solidFill>
                  <a:sysClr val="windowText" lastClr="000000"/>
                </a:solidFill>
              </a:rPr>
              <a:t>join</a:t>
            </a:r>
            <a:r>
              <a:rPr lang="de-DE" sz="1400" b="1" dirty="0">
                <a:solidFill>
                  <a:sysClr val="windowText" lastClr="000000"/>
                </a:solidFill>
              </a:rPr>
              <a:t> Start-up Camp 2023?</a:t>
            </a:r>
          </a:p>
          <a:p>
            <a:endParaRPr lang="de-DE" sz="1000" dirty="0">
              <a:solidFill>
                <a:sysClr val="windowText" lastClr="000000"/>
              </a:solidFill>
            </a:endParaRPr>
          </a:p>
          <a:p>
            <a:endParaRPr lang="de-DE" sz="1000" dirty="0">
              <a:solidFill>
                <a:sysClr val="windowText" lastClr="000000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5B6BEA3-3F72-4F98-BFBF-4F08CB4B6C41}"/>
              </a:ext>
            </a:extLst>
          </p:cNvPr>
          <p:cNvSpPr/>
          <p:nvPr/>
        </p:nvSpPr>
        <p:spPr>
          <a:xfrm>
            <a:off x="-29856" y="767750"/>
            <a:ext cx="4810799" cy="1766439"/>
          </a:xfrm>
          <a:prstGeom prst="rect">
            <a:avLst/>
          </a:prstGeom>
          <a:solidFill>
            <a:srgbClr val="F39200">
              <a:alpha val="93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ysClr val="windowText" lastClr="000000"/>
                </a:solidFill>
              </a:rPr>
              <a:t>Why</a:t>
            </a:r>
            <a:r>
              <a:rPr lang="de-DE" sz="1400" b="1" dirty="0">
                <a:solidFill>
                  <a:sysClr val="windowText" lastClr="000000"/>
                </a:solidFill>
              </a:rPr>
              <a:t> </a:t>
            </a:r>
            <a:r>
              <a:rPr lang="de-DE" sz="1400" b="1" dirty="0" err="1">
                <a:solidFill>
                  <a:sysClr val="windowText" lastClr="000000"/>
                </a:solidFill>
              </a:rPr>
              <a:t>is</a:t>
            </a:r>
            <a:r>
              <a:rPr lang="de-DE" sz="1400" b="1" dirty="0">
                <a:solidFill>
                  <a:sysClr val="windowText" lastClr="000000"/>
                </a:solidFill>
              </a:rPr>
              <a:t> </a:t>
            </a:r>
            <a:r>
              <a:rPr lang="de-DE" sz="1400" b="1" dirty="0" err="1">
                <a:solidFill>
                  <a:sysClr val="windowText" lastClr="000000"/>
                </a:solidFill>
              </a:rPr>
              <a:t>entrepreneurship</a:t>
            </a:r>
            <a:r>
              <a:rPr lang="de-DE" sz="1400" b="1" dirty="0">
                <a:solidFill>
                  <a:sysClr val="windowText" lastClr="000000"/>
                </a:solidFill>
              </a:rPr>
              <a:t> </a:t>
            </a:r>
            <a:r>
              <a:rPr lang="de-DE" sz="1400" b="1" dirty="0" err="1">
                <a:solidFill>
                  <a:sysClr val="windowText" lastClr="000000"/>
                </a:solidFill>
              </a:rPr>
              <a:t>important</a:t>
            </a:r>
            <a:r>
              <a:rPr lang="de-DE" sz="1400" b="1" dirty="0">
                <a:solidFill>
                  <a:sysClr val="windowText" lastClr="000000"/>
                </a:solidFill>
              </a:rPr>
              <a:t> </a:t>
            </a:r>
            <a:r>
              <a:rPr lang="de-DE" sz="1400" b="1" dirty="0" err="1">
                <a:solidFill>
                  <a:sysClr val="windowText" lastClr="000000"/>
                </a:solidFill>
              </a:rPr>
              <a:t>to</a:t>
            </a:r>
            <a:r>
              <a:rPr lang="de-DE" sz="1400" b="1" dirty="0">
                <a:solidFill>
                  <a:sysClr val="windowText" lastClr="000000"/>
                </a:solidFill>
              </a:rPr>
              <a:t> </a:t>
            </a:r>
            <a:r>
              <a:rPr lang="de-DE" sz="1400" b="1" dirty="0" err="1">
                <a:solidFill>
                  <a:sysClr val="windowText" lastClr="000000"/>
                </a:solidFill>
              </a:rPr>
              <a:t>you</a:t>
            </a:r>
            <a:r>
              <a:rPr lang="de-DE" sz="1400" b="1" dirty="0">
                <a:solidFill>
                  <a:sysClr val="windowText" lastClr="000000"/>
                </a:solidFill>
              </a:rPr>
              <a:t>?</a:t>
            </a:r>
          </a:p>
          <a:p>
            <a:endParaRPr lang="de-DE" sz="1000" dirty="0">
              <a:solidFill>
                <a:sysClr val="windowText" lastClr="000000"/>
              </a:solidFill>
            </a:endParaRPr>
          </a:p>
          <a:p>
            <a:endParaRPr lang="de-DE" sz="1000" dirty="0">
              <a:solidFill>
                <a:sysClr val="windowText" lastClr="000000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2A10285-9997-4407-9CE1-AD9B19EFE2EB}"/>
              </a:ext>
            </a:extLst>
          </p:cNvPr>
          <p:cNvSpPr/>
          <p:nvPr/>
        </p:nvSpPr>
        <p:spPr>
          <a:xfrm>
            <a:off x="-29225" y="2534190"/>
            <a:ext cx="4810232" cy="3273052"/>
          </a:xfrm>
          <a:prstGeom prst="rect">
            <a:avLst/>
          </a:prstGeom>
          <a:solidFill>
            <a:srgbClr val="F39200">
              <a:lumMod val="60000"/>
              <a:lumOff val="40000"/>
              <a:alpha val="93000"/>
            </a:srgbClr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Please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introduce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yourself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and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your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team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members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(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who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want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to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take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part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in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the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International Entrepreneurship Start-up Camp 2023)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400" b="1" kern="0" dirty="0">
              <a:solidFill>
                <a:sysClr val="windowText" lastClr="000000"/>
              </a:solidFill>
              <a:latin typeface="Arial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Please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apply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individually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to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take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part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in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the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Camp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if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you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want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to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join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as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a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team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. The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second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slide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can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be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50" kern="0" dirty="0" err="1">
                <a:solidFill>
                  <a:sysClr val="windowText" lastClr="000000"/>
                </a:solidFill>
                <a:latin typeface="Arial"/>
              </a:rPr>
              <a:t>the</a:t>
            </a:r>
            <a:r>
              <a:rPr lang="de-DE" sz="1050" kern="0" dirty="0">
                <a:solidFill>
                  <a:sysClr val="windowText" lastClr="000000"/>
                </a:solidFill>
                <a:latin typeface="Arial"/>
              </a:rPr>
              <a:t> same.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000" b="1" kern="0" dirty="0">
              <a:solidFill>
                <a:sysClr val="windowText" lastClr="000000"/>
              </a:solidFill>
              <a:latin typeface="Arial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b="1" kern="0" dirty="0">
                <a:solidFill>
                  <a:sysClr val="windowText" lastClr="000000"/>
                </a:solidFill>
                <a:latin typeface="Arial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 kern="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E0010A1B-7C2D-425E-B9BA-A9416EBAF30A}"/>
              </a:ext>
            </a:extLst>
          </p:cNvPr>
          <p:cNvSpPr/>
          <p:nvPr/>
        </p:nvSpPr>
        <p:spPr>
          <a:xfrm>
            <a:off x="-30422" y="5807242"/>
            <a:ext cx="4810798" cy="1050758"/>
          </a:xfrm>
          <a:prstGeom prst="rect">
            <a:avLst/>
          </a:prstGeom>
          <a:solidFill>
            <a:srgbClr val="FFE0B3">
              <a:alpha val="93000"/>
            </a:srgbClr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Where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can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we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find out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more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about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you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 kern="0" dirty="0">
              <a:solidFill>
                <a:sysClr val="windowText" lastClr="000000"/>
              </a:solidFill>
              <a:latin typeface="Arial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Social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Media (e.g. LinkedIn): optional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Phone: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Address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E-Mail: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400" b="1" kern="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EFD6DD7-2C08-47F9-8177-AB647A5B352D}"/>
              </a:ext>
            </a:extLst>
          </p:cNvPr>
          <p:cNvSpPr/>
          <p:nvPr/>
        </p:nvSpPr>
        <p:spPr>
          <a:xfrm>
            <a:off x="0" y="0"/>
            <a:ext cx="12192000" cy="655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3000" b="1" dirty="0"/>
              <a:t>	Name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E84B55-7447-4042-B5E9-573C888CFCC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 flipV="1">
            <a:off x="9001760" y="38879"/>
            <a:ext cx="2919256" cy="615567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99D14CD7-F63E-49E2-BAD7-4767D8338B1B}"/>
              </a:ext>
            </a:extLst>
          </p:cNvPr>
          <p:cNvSpPr/>
          <p:nvPr/>
        </p:nvSpPr>
        <p:spPr>
          <a:xfrm>
            <a:off x="4780375" y="3428999"/>
            <a:ext cx="3974883" cy="3429001"/>
          </a:xfrm>
          <a:prstGeom prst="rect">
            <a:avLst/>
          </a:prstGeom>
          <a:solidFill>
            <a:schemeClr val="bg1">
              <a:lumMod val="75000"/>
              <a:alpha val="93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ysClr val="windowText" lastClr="000000"/>
                </a:solidFill>
              </a:rPr>
              <a:t>Why</a:t>
            </a:r>
            <a:r>
              <a:rPr lang="de-DE" sz="1400" b="1" dirty="0">
                <a:solidFill>
                  <a:sysClr val="windowText" lastClr="000000"/>
                </a:solidFill>
              </a:rPr>
              <a:t> </a:t>
            </a:r>
            <a:r>
              <a:rPr lang="de-DE" sz="1400" b="1" dirty="0" err="1">
                <a:solidFill>
                  <a:sysClr val="windowText" lastClr="000000"/>
                </a:solidFill>
              </a:rPr>
              <a:t>is</a:t>
            </a:r>
            <a:r>
              <a:rPr lang="de-DE" sz="1400" b="1">
                <a:solidFill>
                  <a:sysClr val="windowText" lastClr="000000"/>
                </a:solidFill>
              </a:rPr>
              <a:t> Germany/Braunschweig </a:t>
            </a:r>
            <a:r>
              <a:rPr lang="de-DE" sz="1400" b="1" dirty="0">
                <a:solidFill>
                  <a:sysClr val="windowText" lastClr="000000"/>
                </a:solidFill>
              </a:rPr>
              <a:t>a </a:t>
            </a:r>
            <a:r>
              <a:rPr lang="de-DE" sz="1400" b="1" dirty="0" err="1">
                <a:solidFill>
                  <a:sysClr val="windowText" lastClr="000000"/>
                </a:solidFill>
              </a:rPr>
              <a:t>good</a:t>
            </a:r>
            <a:r>
              <a:rPr lang="de-DE" sz="1400" b="1" dirty="0">
                <a:solidFill>
                  <a:sysClr val="windowText" lastClr="000000"/>
                </a:solidFill>
              </a:rPr>
              <a:t> </a:t>
            </a:r>
            <a:r>
              <a:rPr lang="de-DE" sz="1400" b="1" dirty="0" err="1">
                <a:solidFill>
                  <a:sysClr val="windowText" lastClr="000000"/>
                </a:solidFill>
              </a:rPr>
              <a:t>environment</a:t>
            </a:r>
            <a:r>
              <a:rPr lang="de-DE" sz="1400" b="1" dirty="0">
                <a:solidFill>
                  <a:sysClr val="windowText" lastClr="000000"/>
                </a:solidFill>
              </a:rPr>
              <a:t> </a:t>
            </a:r>
            <a:r>
              <a:rPr lang="de-DE" sz="1400" b="1" dirty="0" err="1">
                <a:solidFill>
                  <a:sysClr val="windowText" lastClr="000000"/>
                </a:solidFill>
              </a:rPr>
              <a:t>for</a:t>
            </a:r>
            <a:r>
              <a:rPr lang="de-DE" sz="1400" b="1" dirty="0">
                <a:solidFill>
                  <a:sysClr val="windowText" lastClr="000000"/>
                </a:solidFill>
              </a:rPr>
              <a:t> </a:t>
            </a:r>
            <a:r>
              <a:rPr lang="de-DE" sz="1400" b="1" dirty="0" err="1">
                <a:solidFill>
                  <a:sysClr val="windowText" lastClr="000000"/>
                </a:solidFill>
              </a:rPr>
              <a:t>your</a:t>
            </a:r>
            <a:r>
              <a:rPr lang="de-DE" sz="1400" b="1" dirty="0">
                <a:solidFill>
                  <a:sysClr val="windowText" lastClr="000000"/>
                </a:solidFill>
              </a:rPr>
              <a:t> </a:t>
            </a:r>
            <a:r>
              <a:rPr lang="de-DE" sz="1400" b="1" dirty="0" err="1">
                <a:solidFill>
                  <a:sysClr val="windowText" lastClr="000000"/>
                </a:solidFill>
              </a:rPr>
              <a:t>start-up</a:t>
            </a:r>
            <a:r>
              <a:rPr lang="de-DE" sz="1400" b="1" dirty="0">
                <a:solidFill>
                  <a:sysClr val="windowText" lastClr="000000"/>
                </a:solidFill>
              </a:rPr>
              <a:t>?</a:t>
            </a:r>
          </a:p>
          <a:p>
            <a:endParaRPr lang="de-DE" sz="1000" b="1" dirty="0">
              <a:solidFill>
                <a:sysClr val="windowText" lastClr="000000"/>
              </a:solidFill>
            </a:endParaRPr>
          </a:p>
          <a:p>
            <a:endParaRPr lang="de-DE" sz="1000" dirty="0">
              <a:solidFill>
                <a:sysClr val="windowText" lastClr="000000"/>
              </a:solidFill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6234F589-F9EE-B587-3A35-4A8A220E7C0E}"/>
              </a:ext>
            </a:extLst>
          </p:cNvPr>
          <p:cNvSpPr/>
          <p:nvPr/>
        </p:nvSpPr>
        <p:spPr>
          <a:xfrm>
            <a:off x="8755258" y="3923956"/>
            <a:ext cx="3436742" cy="2934044"/>
          </a:xfrm>
          <a:prstGeom prst="rect">
            <a:avLst/>
          </a:prstGeom>
          <a:solidFill>
            <a:srgbClr val="FFE0B3">
              <a:alpha val="93000"/>
            </a:srgbClr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Under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which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requirements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could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you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take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Arial"/>
              </a:rPr>
              <a:t>part</a:t>
            </a:r>
            <a:r>
              <a:rPr lang="de-DE" sz="1400" b="1" kern="0" dirty="0">
                <a:solidFill>
                  <a:sysClr val="windowText" lastClr="000000"/>
                </a:solidFill>
                <a:latin typeface="Arial"/>
              </a:rPr>
              <a:t>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 kern="0" dirty="0">
              <a:solidFill>
                <a:sysClr val="windowText" lastClr="000000"/>
              </a:solidFill>
              <a:latin typeface="Arial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The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participation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fee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will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be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approx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. 700,00 € (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including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accomodation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,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meals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and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program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)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excluding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flights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.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We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are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trying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to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get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funding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to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further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decrease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the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costs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.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For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a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better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overview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,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please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select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one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 kern="0" dirty="0">
              <a:solidFill>
                <a:sysClr val="windowText" lastClr="000000"/>
              </a:solidFill>
              <a:latin typeface="Arial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I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could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attend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for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the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fulll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price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(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program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+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flights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)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I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can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only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attend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if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if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the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main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program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is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for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free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, but I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pay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for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the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flights</a:t>
            </a:r>
            <a:endParaRPr lang="de-DE" sz="1000" kern="0" dirty="0">
              <a:solidFill>
                <a:sysClr val="windowText" lastClr="000000"/>
              </a:solidFill>
              <a:latin typeface="Arial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I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can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only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attend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if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all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expenditures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are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covered</a:t>
            </a:r>
            <a:endParaRPr lang="de-DE" sz="1000" kern="0" dirty="0">
              <a:solidFill>
                <a:sysClr val="windowText" lastClr="000000"/>
              </a:solidFill>
              <a:latin typeface="Arial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I am a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student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at BITS and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want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to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receive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partial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funding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</a:t>
            </a:r>
            <a:r>
              <a:rPr lang="de-DE" sz="1000" kern="0" dirty="0" err="1">
                <a:solidFill>
                  <a:sysClr val="windowText" lastClr="000000"/>
                </a:solidFill>
                <a:latin typeface="Arial"/>
              </a:rPr>
              <a:t>by</a:t>
            </a:r>
            <a:r>
              <a:rPr lang="de-DE" sz="1000" kern="0" dirty="0">
                <a:solidFill>
                  <a:sysClr val="windowText" lastClr="000000"/>
                </a:solidFill>
                <a:latin typeface="Arial"/>
              </a:rPr>
              <a:t> DAAD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de-DE" sz="1000" b="1" kern="0" dirty="0">
              <a:solidFill>
                <a:sysClr val="windowText" lastClr="000000"/>
              </a:solidFill>
              <a:latin typeface="Arial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solidFill>
                  <a:sysClr val="windowText" lastClr="000000"/>
                </a:solidFill>
                <a:latin typeface="+mj-lt"/>
              </a:rPr>
              <a:t>Please</a:t>
            </a:r>
            <a:r>
              <a:rPr lang="de-DE" sz="1400" b="1" kern="0" dirty="0">
                <a:solidFill>
                  <a:sysClr val="windowText" lastClr="000000"/>
                </a:solidFill>
                <a:latin typeface="+mj-lt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+mj-lt"/>
              </a:rPr>
              <a:t>choose</a:t>
            </a:r>
            <a:r>
              <a:rPr lang="de-DE" sz="1400" b="1" kern="0" dirty="0">
                <a:solidFill>
                  <a:sysClr val="windowText" lastClr="000000"/>
                </a:solidFill>
                <a:latin typeface="+mj-lt"/>
              </a:rPr>
              <a:t>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+mj-lt"/>
              </a:rPr>
              <a:t>numbers</a:t>
            </a:r>
            <a:r>
              <a:rPr lang="de-DE" sz="1400" b="1" kern="0" dirty="0">
                <a:solidFill>
                  <a:sysClr val="windowText" lastClr="000000"/>
                </a:solidFill>
                <a:latin typeface="+mj-lt"/>
              </a:rPr>
              <a:t>  1, 2, 3 </a:t>
            </a:r>
            <a:r>
              <a:rPr lang="de-DE" sz="1400" b="1" kern="0" dirty="0" err="1">
                <a:solidFill>
                  <a:sysClr val="windowText" lastClr="000000"/>
                </a:solidFill>
                <a:latin typeface="+mj-lt"/>
              </a:rPr>
              <a:t>or</a:t>
            </a:r>
            <a:r>
              <a:rPr lang="de-DE" sz="1400" b="1" kern="0" dirty="0">
                <a:solidFill>
                  <a:sysClr val="windowText" lastClr="000000"/>
                </a:solidFill>
                <a:latin typeface="+mj-lt"/>
              </a:rPr>
              <a:t> 4: </a:t>
            </a:r>
            <a:r>
              <a:rPr lang="de-DE" sz="1400" b="1" kern="0" dirty="0">
                <a:solidFill>
                  <a:sysClr val="windowText" lastClr="000000"/>
                </a:solidFill>
                <a:highlight>
                  <a:srgbClr val="FFFF00"/>
                </a:highlight>
                <a:latin typeface="+mj-lt"/>
              </a:rPr>
              <a:t>         .   </a:t>
            </a:r>
            <a:r>
              <a:rPr lang="de-DE" sz="1400" b="1" kern="0" dirty="0">
                <a:solidFill>
                  <a:sysClr val="windowText" lastClr="000000"/>
                </a:solidFill>
                <a:latin typeface="+mj-lt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>
                <a:solidFill>
                  <a:sysClr val="windowText" lastClr="000000"/>
                </a:solidFill>
                <a:latin typeface="+mj-lt"/>
              </a:rPr>
              <a:t>		</a:t>
            </a:r>
            <a:endParaRPr lang="de-DE" sz="1400" b="1" kern="0" dirty="0">
              <a:solidFill>
                <a:sysClr val="windowText" lastClr="000000"/>
              </a:solidFill>
              <a:latin typeface="Arial"/>
            </a:endParaRPr>
          </a:p>
        </p:txBody>
      </p:sp>
      <p:pic>
        <p:nvPicPr>
          <p:cNvPr id="3" name="Grafik 2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9312FEB3-05DA-3055-CD3C-76B7A2C0B8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564" y="98256"/>
            <a:ext cx="921633" cy="61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535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7F906F85-E055-EF3F-1F3B-45C4458B9E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24" b="17069"/>
          <a:stretch/>
        </p:blipFill>
        <p:spPr>
          <a:xfrm>
            <a:off x="0" y="772832"/>
            <a:ext cx="12198479" cy="6085168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26D86EC5-1D34-4728-AE5B-BC6E70EEF9F6}"/>
              </a:ext>
            </a:extLst>
          </p:cNvPr>
          <p:cNvSpPr/>
          <p:nvPr/>
        </p:nvSpPr>
        <p:spPr>
          <a:xfrm>
            <a:off x="4786852" y="772832"/>
            <a:ext cx="3771221" cy="3103329"/>
          </a:xfrm>
          <a:prstGeom prst="rect">
            <a:avLst/>
          </a:prstGeom>
          <a:solidFill>
            <a:srgbClr val="FFF0D9">
              <a:alpha val="92397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Please describe your business idea </a:t>
            </a:r>
            <a:endParaRPr lang="de-DE" sz="1400" b="1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E0014223-3A53-4C60-9AB9-2F7EF584340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 flipH="1" flipV="1">
            <a:off x="9001760" y="38879"/>
            <a:ext cx="2919256" cy="615567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122BC75C-040E-4DFF-B871-FFBE9031E19E}"/>
              </a:ext>
            </a:extLst>
          </p:cNvPr>
          <p:cNvSpPr/>
          <p:nvPr/>
        </p:nvSpPr>
        <p:spPr>
          <a:xfrm>
            <a:off x="0" y="773206"/>
            <a:ext cx="4786284" cy="3092942"/>
          </a:xfrm>
          <a:prstGeom prst="rect">
            <a:avLst/>
          </a:prstGeom>
          <a:solidFill>
            <a:srgbClr val="F39200">
              <a:alpha val="92397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dk1"/>
                </a:solidFill>
              </a:rPr>
              <a:t>What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is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the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general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problem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that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you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want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to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solve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with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your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business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idea</a:t>
            </a:r>
            <a:r>
              <a:rPr lang="de-DE" sz="1400" b="1" dirty="0">
                <a:solidFill>
                  <a:schemeClr val="dk1"/>
                </a:solidFill>
              </a:rPr>
              <a:t>?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2728FE3-F48A-4D43-8EB3-182C31333A79}"/>
              </a:ext>
            </a:extLst>
          </p:cNvPr>
          <p:cNvSpPr/>
          <p:nvPr/>
        </p:nvSpPr>
        <p:spPr>
          <a:xfrm>
            <a:off x="0" y="3866147"/>
            <a:ext cx="4786284" cy="2991853"/>
          </a:xfrm>
          <a:prstGeom prst="rect">
            <a:avLst/>
          </a:prstGeom>
          <a:solidFill>
            <a:srgbClr val="FFC775">
              <a:alpha val="92397"/>
            </a:srgbClr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IN" sz="1400" b="1" dirty="0">
                <a:solidFill>
                  <a:schemeClr val="dk1"/>
                </a:solidFill>
              </a:rPr>
              <a:t>What</a:t>
            </a:r>
            <a:r>
              <a:rPr lang="en-IN" sz="1400" b="1" kern="0" dirty="0">
                <a:latin typeface="Arial"/>
              </a:rPr>
              <a:t> </a:t>
            </a:r>
            <a:r>
              <a:rPr lang="en-IN" sz="1400" b="1" dirty="0">
                <a:solidFill>
                  <a:schemeClr val="dk1"/>
                </a:solidFill>
              </a:rPr>
              <a:t>is the status quo of your business? Which steps have you taken so far?</a:t>
            </a:r>
            <a:endParaRPr lang="de-DE" sz="1400" b="1" dirty="0">
              <a:solidFill>
                <a:schemeClr val="dk1"/>
              </a:solidFill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687EDF49-C41B-4FD5-AE21-79183E18D2CB}"/>
              </a:ext>
            </a:extLst>
          </p:cNvPr>
          <p:cNvSpPr/>
          <p:nvPr/>
        </p:nvSpPr>
        <p:spPr>
          <a:xfrm>
            <a:off x="8551594" y="773206"/>
            <a:ext cx="3646886" cy="3092942"/>
          </a:xfrm>
          <a:prstGeom prst="rect">
            <a:avLst/>
          </a:prstGeom>
          <a:solidFill>
            <a:srgbClr val="C7C7C7">
              <a:alpha val="92397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How would the International Entrepreneurship Start-up Camp 2023 move your start-up project forward?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6CE581C-6312-4C81-AEB0-F4C8C1F9C86A}"/>
              </a:ext>
            </a:extLst>
          </p:cNvPr>
          <p:cNvSpPr/>
          <p:nvPr/>
        </p:nvSpPr>
        <p:spPr>
          <a:xfrm>
            <a:off x="8534582" y="3861140"/>
            <a:ext cx="3670918" cy="2996860"/>
          </a:xfrm>
          <a:prstGeom prst="rect">
            <a:avLst/>
          </a:prstGeom>
          <a:solidFill>
            <a:srgbClr val="F0F0F0">
              <a:alpha val="92397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dk1"/>
                </a:solidFill>
              </a:rPr>
              <a:t>What next steps are you planning to take to develop your business?</a:t>
            </a:r>
            <a:endParaRPr lang="de-DE" sz="1400" b="1" dirty="0">
              <a:solidFill>
                <a:schemeClr val="dk1"/>
              </a:solidFill>
            </a:endParaRPr>
          </a:p>
          <a:p>
            <a:pPr algn="ctr"/>
            <a:endParaRPr lang="de-DE" sz="1400" b="1" dirty="0">
              <a:solidFill>
                <a:schemeClr val="dk1"/>
              </a:solidFill>
            </a:endParaRPr>
          </a:p>
          <a:p>
            <a:pPr algn="ctr"/>
            <a:endParaRPr lang="de-DE" sz="1400" b="1" dirty="0">
              <a:solidFill>
                <a:schemeClr val="dk1"/>
              </a:solidFill>
            </a:endParaRPr>
          </a:p>
          <a:p>
            <a:pPr algn="ctr"/>
            <a:endParaRPr lang="de-DE" sz="1400" b="1" dirty="0">
              <a:solidFill>
                <a:schemeClr val="dk1"/>
              </a:solidFill>
            </a:endParaRPr>
          </a:p>
          <a:p>
            <a:pPr algn="ctr"/>
            <a:endParaRPr lang="de-DE" sz="1400" b="1" dirty="0">
              <a:solidFill>
                <a:schemeClr val="dk1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05AF96D6-5EE2-93CE-6958-8508875E1741}"/>
              </a:ext>
            </a:extLst>
          </p:cNvPr>
          <p:cNvSpPr/>
          <p:nvPr/>
        </p:nvSpPr>
        <p:spPr>
          <a:xfrm>
            <a:off x="4786285" y="3866147"/>
            <a:ext cx="3758288" cy="2991853"/>
          </a:xfrm>
          <a:prstGeom prst="rect">
            <a:avLst/>
          </a:prstGeom>
          <a:solidFill>
            <a:srgbClr val="F1C077">
              <a:alpha val="92397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b="1" i="0" dirty="0">
                <a:effectLst/>
              </a:rPr>
              <a:t>What are currently the main challenges you are facing as a start-up? In which areas would you like to meet potentials mentors/supporters ?</a:t>
            </a:r>
          </a:p>
          <a:p>
            <a:endParaRPr lang="en-US" sz="1400" b="1" dirty="0"/>
          </a:p>
          <a:p>
            <a:endParaRPr lang="en-US" sz="1400" i="0" dirty="0">
              <a:effectLst/>
            </a:endParaRPr>
          </a:p>
        </p:txBody>
      </p:sp>
      <p:pic>
        <p:nvPicPr>
          <p:cNvPr id="7" name="Grafik 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2B333651-1BD4-A035-D0A6-D49CD84A37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564" y="98256"/>
            <a:ext cx="921633" cy="615569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3F517F1E-1118-B003-D899-D6F27AC11E8D}"/>
              </a:ext>
            </a:extLst>
          </p:cNvPr>
          <p:cNvSpPr/>
          <p:nvPr/>
        </p:nvSpPr>
        <p:spPr>
          <a:xfrm>
            <a:off x="0" y="1"/>
            <a:ext cx="7547001" cy="655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3000" b="1" dirty="0"/>
              <a:t>	Name</a:t>
            </a:r>
          </a:p>
        </p:txBody>
      </p:sp>
    </p:spTree>
    <p:extLst>
      <p:ext uri="{BB962C8B-B14F-4D97-AF65-F5344CB8AC3E}">
        <p14:creationId xmlns:p14="http://schemas.microsoft.com/office/powerpoint/2010/main" val="580767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Macintosh PowerPoint</Application>
  <PresentationFormat>Breitbild</PresentationFormat>
  <Paragraphs>39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Leonhard Riedel</dc:creator>
  <cp:lastModifiedBy>Microsoft Office User</cp:lastModifiedBy>
  <cp:revision>20</cp:revision>
  <dcterms:created xsi:type="dcterms:W3CDTF">2021-04-01T12:47:43Z</dcterms:created>
  <dcterms:modified xsi:type="dcterms:W3CDTF">2022-11-24T10:34:30Z</dcterms:modified>
</cp:coreProperties>
</file>