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1C077"/>
    <a:srgbClr val="F3A875"/>
    <a:srgbClr val="2C6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6E223-FC38-47CD-ACB6-E234AD21D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735712-16CB-44CF-96D0-65AEA2DF8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704BF-A05B-48B8-8EE9-F012179A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7CBDE-82C1-4C37-8BB2-2C0FEDCB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73277-5C3D-43A2-A7C9-AA23FCA8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3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52DE3-2BEC-4883-A7F3-3940AA49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35DFC1-170A-42CF-985D-ADD469A34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755AC3-3E40-4189-8B61-E3CD7C3B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23A29-7ED2-4DBB-9E5E-1DEEB85F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2F8B90-19DF-49AC-A1D8-B437CC06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7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01F023-8D94-4C4B-9FF4-19C04B20C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E3AA1D-FA59-4468-8775-674A9FE9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BB5E2C-1521-4610-BB77-F89D4689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A7A57-49D6-4692-9C13-D217A48E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C6A144-6DF7-4983-B4B7-382CE22A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0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3E9CC-DB07-4AF7-8F62-8A726BDD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8C5D1-3401-4D23-9C5B-FE93BFF27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AD433-3F93-42DF-916E-66FBAAD6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FA1E86-F3C2-4DD0-8B40-15C861CB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9C06E-FD04-4AAC-8118-48BDD240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C812F-E8EC-45FA-8A8C-EC2B055D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C57417-4B5A-4FBB-A73B-D59CD3EB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14A6C7-8E1C-4B1E-BECF-A7F4DE79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37C825-2D19-41FC-BF27-CD9075A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25476E-1DCC-4F87-AA42-E6D0CF75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5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C6EB7-DA7C-40A9-9DE6-A8E46620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6690CA-120E-4004-9E74-000C1016B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53CC89-CB38-42AF-8018-C37C48C6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2D2E97-CB36-4398-A798-A3BFE2FF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1731B2-0021-4516-B021-52886C92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F51CC-0858-4D51-97CF-31A4B971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3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724A3-43D9-4D65-AB73-C407A11B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F96F-E457-4F12-BD1C-AA3EA71E6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0C47EC-B339-4EB8-B248-79FC1D18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BB9D88-04F2-4A55-ADD2-E4B7F330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9D0DA1-10FF-485F-92F7-92528C72C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B19F29-AE30-48CE-AA91-A187A008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B0FAEE-D118-4B55-B7BF-947BFBFE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6573B6-3B52-4A59-A8F3-A00FFD7B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4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F5FD6-B3D9-41D2-B849-54BE2EF5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258BA7-86E8-4D87-BF3B-CC271269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70088D-3AA2-42E2-927A-74632952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AE7A07-F111-4820-B2AE-5E7EA3D3D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7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42EE27-226F-4ED2-ADFA-63F66383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26C14B-0936-4AB0-9293-840B5229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193E17-42A3-4EB7-BF14-DFB6C17B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8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40F6E-8D63-4779-A6C7-2D77B6CF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37D60A-0FE0-4EE5-BD44-732E8D8D6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63F51B-3434-4E2E-964F-7946CD0AD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D7279F-04F2-4C62-9910-DF54DE65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FA590-4382-40E9-80C3-36C0CC9E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EE60A-16B1-49BB-94E8-1DFFF1B6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51B8E-0991-41E8-9811-B9CAFD94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AE4F5CB-3DBC-4921-A735-0362DDD28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CB39D0-9546-453D-BABA-A0C799889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021052-BB42-4C69-94D6-1A8E0D36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81E0E-2914-4DA7-8E94-C3350102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1D97EC-A5CA-488A-8B34-BA3CAF52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1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4034EFC-EA7C-459C-B894-17D8B9D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CCAC71-8651-4AB4-AF1E-3D6A7051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A085D-49DA-4BE8-A2F0-0DA7B259B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412C-BDDA-489C-AF36-2A2BD806AA2C}" type="datetimeFigureOut">
              <a:rPr lang="de-DE" smtClean="0"/>
              <a:t>24.11.22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74DC60-0E52-4609-9A15-7665B805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A1EBF-B053-4D65-9CBB-6CB917AF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50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5A13155-38DA-EE74-7AB1-0867CA8D02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2" b="18431"/>
          <a:stretch/>
        </p:blipFill>
        <p:spPr>
          <a:xfrm>
            <a:off x="-28595" y="766877"/>
            <a:ext cx="12219964" cy="6091123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55258" y="766878"/>
            <a:ext cx="3436741" cy="3156206"/>
          </a:xfrm>
          <a:prstGeom prst="rect">
            <a:avLst/>
          </a:prstGeom>
          <a:solidFill>
            <a:srgbClr val="8B8B89">
              <a:alpha val="93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are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academic</a:t>
            </a:r>
            <a:r>
              <a:rPr lang="de-DE" sz="1400" b="1" dirty="0">
                <a:solidFill>
                  <a:schemeClr val="bg1"/>
                </a:solidFill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</a:rPr>
              <a:t>backgrounds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dirty="0" err="1">
                <a:solidFill>
                  <a:schemeClr val="bg1"/>
                </a:solidFill>
              </a:rPr>
              <a:t>Please</a:t>
            </a:r>
            <a:r>
              <a:rPr lang="de-DE" sz="1200" dirty="0">
                <a:solidFill>
                  <a:schemeClr val="bg1"/>
                </a:solidFill>
              </a:rPr>
              <a:t> also </a:t>
            </a:r>
            <a:r>
              <a:rPr lang="de-DE" sz="1200" dirty="0" err="1">
                <a:solidFill>
                  <a:schemeClr val="bg1"/>
                </a:solidFill>
              </a:rPr>
              <a:t>state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the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semester</a:t>
            </a:r>
            <a:r>
              <a:rPr lang="de-DE" sz="1200" dirty="0">
                <a:solidFill>
                  <a:schemeClr val="bg1"/>
                </a:solidFill>
              </a:rPr>
              <a:t>, </a:t>
            </a:r>
            <a:r>
              <a:rPr lang="de-DE" sz="1200" dirty="0" err="1">
                <a:solidFill>
                  <a:schemeClr val="bg1"/>
                </a:solidFill>
              </a:rPr>
              <a:t>university</a:t>
            </a:r>
            <a:r>
              <a:rPr lang="de-DE" sz="1200" dirty="0">
                <a:solidFill>
                  <a:schemeClr val="bg1"/>
                </a:solidFill>
              </a:rPr>
              <a:t>, and </a:t>
            </a:r>
            <a:r>
              <a:rPr lang="de-DE" sz="1200" dirty="0" err="1">
                <a:solidFill>
                  <a:schemeClr val="bg1"/>
                </a:solidFill>
              </a:rPr>
              <a:t>degree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6" y="767750"/>
            <a:ext cx="3974883" cy="2661248"/>
          </a:xfrm>
          <a:prstGeom prst="rect">
            <a:avLst/>
          </a:prstGeom>
          <a:solidFill>
            <a:srgbClr val="DEDEDE">
              <a:alpha val="93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What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is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your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motivation</a:t>
            </a:r>
            <a:r>
              <a:rPr lang="de-DE" sz="1400" b="1" dirty="0">
                <a:solidFill>
                  <a:sysClr val="windowText" lastClr="000000"/>
                </a:solidFill>
              </a:rPr>
              <a:t> to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join</a:t>
            </a:r>
            <a:r>
              <a:rPr lang="de-DE" sz="1400" b="1" dirty="0">
                <a:solidFill>
                  <a:sysClr val="windowText" lastClr="000000"/>
                </a:solidFill>
              </a:rPr>
              <a:t> Start-up Camp 2023?</a:t>
            </a:r>
          </a:p>
          <a:p>
            <a:endParaRPr lang="de-DE" sz="1000" dirty="0">
              <a:solidFill>
                <a:sysClr val="windowText" lastClr="000000"/>
              </a:solidFill>
            </a:endParaRPr>
          </a:p>
          <a:p>
            <a:endParaRPr lang="de-DE" sz="1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-29856" y="767750"/>
            <a:ext cx="4810799" cy="1766439"/>
          </a:xfrm>
          <a:prstGeom prst="rect">
            <a:avLst/>
          </a:prstGeom>
          <a:solidFill>
            <a:srgbClr val="F39200">
              <a:alpha val="93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Why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is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entrepreneurship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important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to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you</a:t>
            </a:r>
            <a:r>
              <a:rPr lang="de-DE" sz="1400" b="1" dirty="0">
                <a:solidFill>
                  <a:sysClr val="windowText" lastClr="000000"/>
                </a:solidFill>
              </a:rPr>
              <a:t>?</a:t>
            </a:r>
          </a:p>
          <a:p>
            <a:endParaRPr lang="de-DE" sz="1000" dirty="0">
              <a:solidFill>
                <a:sysClr val="windowText" lastClr="000000"/>
              </a:solidFill>
            </a:endParaRPr>
          </a:p>
          <a:p>
            <a:endParaRPr lang="de-DE" sz="1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-29225" y="2534190"/>
            <a:ext cx="4810232" cy="3273052"/>
          </a:xfrm>
          <a:prstGeom prst="rect">
            <a:avLst/>
          </a:prstGeom>
          <a:solidFill>
            <a:srgbClr val="F39200">
              <a:lumMod val="60000"/>
              <a:lumOff val="40000"/>
              <a:alpha val="93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Please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introduce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yourself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and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your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team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members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(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who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want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take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part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in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International Entrepreneurship Start-up Camp 2023)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solidFill>
                <a:sysClr val="windowText" lastClr="000000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Please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apply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individually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take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part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in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Camp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if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you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want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join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as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a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team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. The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second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slide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can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be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5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50" kern="0" dirty="0">
                <a:solidFill>
                  <a:sysClr val="windowText" lastClr="000000"/>
                </a:solidFill>
                <a:latin typeface="Arial"/>
              </a:rPr>
              <a:t> same.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solidFill>
                <a:sysClr val="windowText" lastClr="000000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solidFill>
                  <a:sysClr val="windowText" lastClr="000000"/>
                </a:solidFill>
                <a:latin typeface="Aria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-30422" y="5807242"/>
            <a:ext cx="4810798" cy="1050758"/>
          </a:xfrm>
          <a:prstGeom prst="rect">
            <a:avLst/>
          </a:prstGeom>
          <a:solidFill>
            <a:srgbClr val="FFE0B3">
              <a:alpha val="93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Where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can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we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find out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more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about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you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Social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Media (e.g. LinkedIn):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Phone: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Address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E-Mail: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0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Name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3428999"/>
            <a:ext cx="3974883" cy="3429001"/>
          </a:xfrm>
          <a:prstGeom prst="rect">
            <a:avLst/>
          </a:prstGeom>
          <a:solidFill>
            <a:schemeClr val="bg1">
              <a:lumMod val="75000"/>
              <a:alpha val="9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Why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is</a:t>
            </a:r>
            <a:r>
              <a:rPr lang="de-DE" sz="1400" b="1">
                <a:solidFill>
                  <a:sysClr val="windowText" lastClr="000000"/>
                </a:solidFill>
              </a:rPr>
              <a:t> Germany/Braunschweig </a:t>
            </a:r>
            <a:r>
              <a:rPr lang="de-DE" sz="1400" b="1" dirty="0">
                <a:solidFill>
                  <a:sysClr val="windowText" lastClr="000000"/>
                </a:solidFill>
              </a:rPr>
              <a:t>a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good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environment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for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your</a:t>
            </a:r>
            <a:r>
              <a:rPr lang="de-DE" sz="1400" b="1" dirty="0">
                <a:solidFill>
                  <a:sysClr val="windowText" lastClr="000000"/>
                </a:solidFill>
              </a:rPr>
              <a:t> </a:t>
            </a:r>
            <a:r>
              <a:rPr lang="de-DE" sz="1400" b="1" dirty="0" err="1">
                <a:solidFill>
                  <a:sysClr val="windowText" lastClr="000000"/>
                </a:solidFill>
              </a:rPr>
              <a:t>start-up</a:t>
            </a:r>
            <a:r>
              <a:rPr lang="de-DE" sz="1400" b="1" dirty="0">
                <a:solidFill>
                  <a:sysClr val="windowText" lastClr="000000"/>
                </a:solidFill>
              </a:rPr>
              <a:t>?</a:t>
            </a:r>
          </a:p>
          <a:p>
            <a:endParaRPr lang="de-DE" sz="1000" b="1" dirty="0">
              <a:solidFill>
                <a:sysClr val="windowText" lastClr="000000"/>
              </a:solidFill>
            </a:endParaRPr>
          </a:p>
          <a:p>
            <a:endParaRPr lang="de-DE" sz="1000" dirty="0">
              <a:solidFill>
                <a:sysClr val="windowText" lastClr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234F589-F9EE-B587-3A35-4A8A220E7C0E}"/>
              </a:ext>
            </a:extLst>
          </p:cNvPr>
          <p:cNvSpPr/>
          <p:nvPr/>
        </p:nvSpPr>
        <p:spPr>
          <a:xfrm>
            <a:off x="8755258" y="3923956"/>
            <a:ext cx="3436742" cy="2934044"/>
          </a:xfrm>
          <a:prstGeom prst="rect">
            <a:avLst/>
          </a:prstGeom>
          <a:solidFill>
            <a:srgbClr val="FFE0B3">
              <a:alpha val="93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Under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which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requirements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could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you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take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Arial"/>
              </a:rPr>
              <a:t>part</a:t>
            </a:r>
            <a:r>
              <a:rPr lang="de-DE" sz="1400" b="1" kern="0" dirty="0">
                <a:solidFill>
                  <a:sysClr val="windowText" lastClr="000000"/>
                </a:solidFill>
                <a:latin typeface="Arial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The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participation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fee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will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be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approx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. 700,00 € (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including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accomodation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,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meals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and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program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)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excluding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flights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.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We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are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trying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get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funding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further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decrease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costs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.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For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a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better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overview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,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please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select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one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I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could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attend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for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fulll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price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(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program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+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flights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)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I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can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only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attend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if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if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main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program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is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for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free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, but I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pay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for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the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flights</a:t>
            </a: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I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can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only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attend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if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all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expenditures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are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covered</a:t>
            </a:r>
            <a:endParaRPr lang="de-DE" sz="1000" kern="0" dirty="0">
              <a:solidFill>
                <a:sysClr val="windowText" lastClr="000000"/>
              </a:solidFill>
              <a:latin typeface="Arial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I am a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student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at BITS and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want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to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receive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partial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funding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DE" sz="1000" kern="0" dirty="0" err="1">
                <a:solidFill>
                  <a:sysClr val="windowText" lastClr="000000"/>
                </a:solidFill>
                <a:latin typeface="Arial"/>
              </a:rPr>
              <a:t>by</a:t>
            </a:r>
            <a:r>
              <a:rPr lang="de-DE" sz="1000" kern="0" dirty="0">
                <a:solidFill>
                  <a:sysClr val="windowText" lastClr="000000"/>
                </a:solidFill>
                <a:latin typeface="Arial"/>
              </a:rPr>
              <a:t> DAAD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de-DE" sz="1000" b="1" kern="0" dirty="0">
              <a:solidFill>
                <a:sysClr val="windowText" lastClr="000000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ysClr val="windowText" lastClr="000000"/>
                </a:solidFill>
                <a:latin typeface="+mj-lt"/>
              </a:rPr>
              <a:t>Please</a:t>
            </a: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+mj-lt"/>
              </a:rPr>
              <a:t>choose</a:t>
            </a: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+mj-lt"/>
              </a:rPr>
              <a:t>numbers</a:t>
            </a: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  1, 2, 3 </a:t>
            </a:r>
            <a:r>
              <a:rPr lang="de-DE" sz="1400" b="1" kern="0" dirty="0" err="1">
                <a:solidFill>
                  <a:sysClr val="windowText" lastClr="000000"/>
                </a:solidFill>
                <a:latin typeface="+mj-lt"/>
              </a:rPr>
              <a:t>or</a:t>
            </a: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 4: </a:t>
            </a:r>
            <a:r>
              <a:rPr lang="de-DE" sz="1400" b="1" kern="0" dirty="0">
                <a:solidFill>
                  <a:sysClr val="windowText" lastClr="000000"/>
                </a:solidFill>
                <a:highlight>
                  <a:srgbClr val="FFFF00"/>
                </a:highlight>
                <a:latin typeface="+mj-lt"/>
              </a:rPr>
              <a:t>         .   </a:t>
            </a: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>
                <a:solidFill>
                  <a:sysClr val="windowText" lastClr="000000"/>
                </a:solidFill>
                <a:latin typeface="+mj-lt"/>
              </a:rPr>
              <a:t>		</a:t>
            </a:r>
            <a:endParaRPr lang="de-DE" sz="1400" b="1" kern="0" dirty="0">
              <a:solidFill>
                <a:sysClr val="windowText" lastClr="000000"/>
              </a:solidFill>
              <a:latin typeface="Arial"/>
            </a:endParaRPr>
          </a:p>
        </p:txBody>
      </p:sp>
      <p:pic>
        <p:nvPicPr>
          <p:cNvPr id="3" name="Grafik 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9312FEB3-05DA-3055-CD3C-76B7A2C0B8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564" y="98256"/>
            <a:ext cx="921633" cy="61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3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F906F85-E055-EF3F-1F3B-45C4458B9E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4" b="17069"/>
          <a:stretch/>
        </p:blipFill>
        <p:spPr>
          <a:xfrm>
            <a:off x="0" y="772832"/>
            <a:ext cx="12198479" cy="608516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6D86EC5-1D34-4728-AE5B-BC6E70EEF9F6}"/>
              </a:ext>
            </a:extLst>
          </p:cNvPr>
          <p:cNvSpPr/>
          <p:nvPr/>
        </p:nvSpPr>
        <p:spPr>
          <a:xfrm>
            <a:off x="4786852" y="772832"/>
            <a:ext cx="3771221" cy="3103329"/>
          </a:xfrm>
          <a:prstGeom prst="rect">
            <a:avLst/>
          </a:prstGeom>
          <a:solidFill>
            <a:srgbClr val="FFF0D9">
              <a:alpha val="92397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Please describe your business idea </a:t>
            </a:r>
            <a:endParaRPr lang="de-DE" sz="1400" b="1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0014223-3A53-4C60-9AB9-2F7EF58434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122BC75C-040E-4DFF-B871-FFBE9031E19E}"/>
              </a:ext>
            </a:extLst>
          </p:cNvPr>
          <p:cNvSpPr/>
          <p:nvPr/>
        </p:nvSpPr>
        <p:spPr>
          <a:xfrm>
            <a:off x="0" y="773206"/>
            <a:ext cx="4786284" cy="3092942"/>
          </a:xfrm>
          <a:prstGeom prst="rect">
            <a:avLst/>
          </a:prstGeom>
          <a:solidFill>
            <a:srgbClr val="F39200">
              <a:alpha val="92397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dk1"/>
                </a:solidFill>
              </a:rPr>
              <a:t>What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is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the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general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problem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that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you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want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to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solve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with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your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business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idea</a:t>
            </a:r>
            <a:r>
              <a:rPr lang="de-DE" sz="1400" b="1" dirty="0">
                <a:solidFill>
                  <a:schemeClr val="dk1"/>
                </a:solidFill>
              </a:rPr>
              <a:t>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2728FE3-F48A-4D43-8EB3-182C31333A79}"/>
              </a:ext>
            </a:extLst>
          </p:cNvPr>
          <p:cNvSpPr/>
          <p:nvPr/>
        </p:nvSpPr>
        <p:spPr>
          <a:xfrm>
            <a:off x="0" y="3866147"/>
            <a:ext cx="4786284" cy="2991853"/>
          </a:xfrm>
          <a:prstGeom prst="rect">
            <a:avLst/>
          </a:prstGeom>
          <a:solidFill>
            <a:srgbClr val="FFC775">
              <a:alpha val="92397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N" sz="1400" b="1" dirty="0">
                <a:solidFill>
                  <a:schemeClr val="dk1"/>
                </a:solidFill>
              </a:rPr>
              <a:t>What</a:t>
            </a:r>
            <a:r>
              <a:rPr lang="en-IN" sz="1400" b="1" kern="0" dirty="0">
                <a:latin typeface="Arial"/>
              </a:rPr>
              <a:t> </a:t>
            </a:r>
            <a:r>
              <a:rPr lang="en-IN" sz="1400" b="1" dirty="0">
                <a:solidFill>
                  <a:schemeClr val="dk1"/>
                </a:solidFill>
              </a:rPr>
              <a:t>is the status quo of your business? Which steps have you taken so far?</a:t>
            </a:r>
            <a:endParaRPr lang="de-DE" sz="1400" b="1" dirty="0">
              <a:solidFill>
                <a:schemeClr val="dk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7EDF49-C41B-4FD5-AE21-79183E18D2CB}"/>
              </a:ext>
            </a:extLst>
          </p:cNvPr>
          <p:cNvSpPr/>
          <p:nvPr/>
        </p:nvSpPr>
        <p:spPr>
          <a:xfrm>
            <a:off x="8551594" y="773206"/>
            <a:ext cx="3646886" cy="3092942"/>
          </a:xfrm>
          <a:prstGeom prst="rect">
            <a:avLst/>
          </a:prstGeom>
          <a:solidFill>
            <a:srgbClr val="C7C7C7">
              <a:alpha val="92397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How would the International Entrepreneurship Start-up Camp 2023 move your start-up project forward?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6CE581C-6312-4C81-AEB0-F4C8C1F9C86A}"/>
              </a:ext>
            </a:extLst>
          </p:cNvPr>
          <p:cNvSpPr/>
          <p:nvPr/>
        </p:nvSpPr>
        <p:spPr>
          <a:xfrm>
            <a:off x="8534582" y="3861140"/>
            <a:ext cx="3670918" cy="2996860"/>
          </a:xfrm>
          <a:prstGeom prst="rect">
            <a:avLst/>
          </a:prstGeom>
          <a:solidFill>
            <a:srgbClr val="F0F0F0">
              <a:alpha val="92397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dk1"/>
                </a:solidFill>
              </a:rPr>
              <a:t>What next steps are you planning to take to develop your business?</a:t>
            </a:r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5AF96D6-5EE2-93CE-6958-8508875E1741}"/>
              </a:ext>
            </a:extLst>
          </p:cNvPr>
          <p:cNvSpPr/>
          <p:nvPr/>
        </p:nvSpPr>
        <p:spPr>
          <a:xfrm>
            <a:off x="4786285" y="3866147"/>
            <a:ext cx="3758288" cy="2991853"/>
          </a:xfrm>
          <a:prstGeom prst="rect">
            <a:avLst/>
          </a:prstGeom>
          <a:solidFill>
            <a:srgbClr val="F1C077">
              <a:alpha val="92397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i="0" dirty="0">
                <a:effectLst/>
              </a:rPr>
              <a:t>What are currently the main challenges you are facing as a start-up? In which areas would you like to meet potentials mentors/supporters ?</a:t>
            </a:r>
          </a:p>
          <a:p>
            <a:endParaRPr lang="en-US" sz="1400" b="1" dirty="0"/>
          </a:p>
          <a:p>
            <a:endParaRPr lang="en-US" sz="1400" i="0" dirty="0">
              <a:effectLst/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2B333651-1BD4-A035-D0A6-D49CD84A37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564" y="98256"/>
            <a:ext cx="921633" cy="61556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3F517F1E-1118-B003-D899-D6F27AC11E8D}"/>
              </a:ext>
            </a:extLst>
          </p:cNvPr>
          <p:cNvSpPr/>
          <p:nvPr/>
        </p:nvSpPr>
        <p:spPr>
          <a:xfrm>
            <a:off x="0" y="1"/>
            <a:ext cx="7547001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Name</a:t>
            </a:r>
          </a:p>
        </p:txBody>
      </p:sp>
    </p:spTree>
    <p:extLst>
      <p:ext uri="{BB962C8B-B14F-4D97-AF65-F5344CB8AC3E}">
        <p14:creationId xmlns:p14="http://schemas.microsoft.com/office/powerpoint/2010/main" val="58076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Macintosh PowerPoint</Application>
  <PresentationFormat>Breitbild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Microsoft Office User</cp:lastModifiedBy>
  <cp:revision>20</cp:revision>
  <dcterms:created xsi:type="dcterms:W3CDTF">2021-04-01T12:47:43Z</dcterms:created>
  <dcterms:modified xsi:type="dcterms:W3CDTF">2022-11-24T10:34:30Z</dcterms:modified>
</cp:coreProperties>
</file>