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88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9300"/>
    <a:srgbClr val="265F6F"/>
    <a:srgbClr val="32889E"/>
    <a:srgbClr val="F1C077"/>
    <a:srgbClr val="F3A875"/>
    <a:srgbClr val="2C67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066E223-FC38-47CD-ACB6-E234AD21D1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7735712-16CB-44CF-96D0-65AEA2DF80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704BF-A05B-48B8-8EE9-F012179A8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2F7CBDE-82C1-4C37-8BB2-2C0FEDCB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FC73277-5C3D-43A2-A7C9-AA23FCA86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203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052DE3-2BEC-4883-A7F3-3940AA49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E35DFC1-170A-42CF-985D-ADD469A34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E755AC3-3E40-4189-8B61-E3CD7C3BDB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4123A29-7ED2-4DBB-9E5E-1DEEB85F7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C2F8B90-19DF-49AC-A1D8-B437CC06A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19781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B01F023-8D94-4C4B-9FF4-19C04B20C4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CE3AA1D-FA59-4468-8775-674A9FE9C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0BB5E2C-1521-4610-BB77-F89D46896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4A7A57-49D6-4692-9C13-D217A48E8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AC6A144-6DF7-4983-B4B7-382CE22A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86022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B3E9CC-DB07-4AF7-8F62-8A726BDD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D38C5D1-3401-4D23-9C5B-FE93BFF27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8AD433-3F93-42DF-916E-66FBAAD60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5FA1E86-F3C2-4DD0-8B40-15C861CB1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109C06E-FD04-4AAC-8118-48BDD2402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7876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3C812F-E8EC-45FA-8A8C-EC2B055D1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CC57417-4B5A-4FBB-A73B-D59CD3EBC0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14A6C7-8E1C-4B1E-BECF-A7F4DE7985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37C825-2D19-41FC-BF27-CD9075A8C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B25476E-1DCC-4F87-AA42-E6D0CF75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150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1C6EB7-DA7C-40A9-9DE6-A8E466203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06690CA-120E-4004-9E74-000C1016B3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53CC89-CB38-42AF-8018-C37C48C6B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72D2E97-CB36-4398-A798-A3BFE2FFA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1731B2-0021-4516-B021-52886C922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DBF51CC-0858-4D51-97CF-31A4B9719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375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D724A3-43D9-4D65-AB73-C407A11B8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F96F-E457-4F12-BD1C-AA3EA71E6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80C47EC-B339-4EB8-B248-79FC1D1864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6BB9D88-04F2-4A55-ADD2-E4B7F330F48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59D0DA1-10FF-485F-92F7-92528C72C1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7B19F29-AE30-48CE-AA91-A187A008A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5B0FAEE-D118-4B55-B7BF-947BFBFE6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26573B6-3B52-4A59-A8F3-A00FFD7B0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1848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DF5FD6-B3D9-41D2-B849-54BE2EF5F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F258BA7-86E8-4D87-BF3B-CC2712690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B70088D-3AA2-42E2-927A-746329528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AE7A07-F111-4820-B2AE-5E7EA3D3D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837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9642EE27-226F-4ED2-ADFA-63F663839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26C14B-0936-4AB0-9293-840B52298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A193E17-42A3-4EB7-BF14-DFB6C17B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6588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D40F6E-8D63-4779-A6C7-2D77B6CFC5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537D60A-0FE0-4EE5-BD44-732E8D8D6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663F51B-3434-4E2E-964F-7946CD0AD4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7D7279F-04F2-4C62-9910-DF54DE65FF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88FA590-4382-40E9-80C3-36C0CC9E9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D4EE60A-16B1-49BB-94E8-1DFFF1B6B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801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951B8E-0991-41E8-9811-B9CAFD94AF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AE4F5CB-3DBC-4921-A735-0362DDD287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4CB39D0-9546-453D-BABA-A0C7998898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021052-BB42-4C69-94D6-1A8E0D362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5681E0E-2914-4DA7-8E94-C33501028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51D97EC-A5CA-488A-8B34-BA3CAF52C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0126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34034EFC-EA7C-459C-B894-17D8B9D55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8CCAC71-8651-4AB4-AF1E-3D6A7051A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01A085D-49DA-4BE8-A2F0-0DA7B259BE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5412C-BDDA-489C-AF36-2A2BD806AA2C}" type="datetimeFigureOut">
              <a:rPr lang="de-DE" smtClean="0"/>
              <a:t>03.04.2023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074DC60-0E52-4609-9A15-7665B805F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22A1EBF-B053-4D65-9CBB-6CB917AFFC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881B1-3B25-4783-9936-4976046D989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0505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EE5075AC-55DC-4308-879D-A36BBDA057A0}"/>
              </a:ext>
            </a:extLst>
          </p:cNvPr>
          <p:cNvSpPr/>
          <p:nvPr/>
        </p:nvSpPr>
        <p:spPr>
          <a:xfrm>
            <a:off x="8755258" y="825190"/>
            <a:ext cx="3436741" cy="6036791"/>
          </a:xfrm>
          <a:prstGeom prst="rect">
            <a:avLst/>
          </a:prstGeom>
          <a:solidFill>
            <a:srgbClr val="8B8B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professional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backgrounds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de-DE" sz="1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26140DFA-38B8-41EC-AD80-DBE5C648930A}"/>
              </a:ext>
            </a:extLst>
          </p:cNvPr>
          <p:cNvSpPr/>
          <p:nvPr/>
        </p:nvSpPr>
        <p:spPr>
          <a:xfrm>
            <a:off x="4780376" y="825190"/>
            <a:ext cx="3974883" cy="2603808"/>
          </a:xfrm>
          <a:prstGeom prst="rect">
            <a:avLst/>
          </a:prstGeom>
          <a:solidFill>
            <a:srgbClr val="32889E">
              <a:alpha val="50196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join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IESS?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5B6BEA3-3F72-4F98-BFBF-4F08CB4B6C41}"/>
              </a:ext>
            </a:extLst>
          </p:cNvPr>
          <p:cNvSpPr/>
          <p:nvPr/>
        </p:nvSpPr>
        <p:spPr>
          <a:xfrm>
            <a:off x="0" y="825190"/>
            <a:ext cx="4780943" cy="1709000"/>
          </a:xfrm>
          <a:prstGeom prst="rect">
            <a:avLst/>
          </a:prstGeom>
          <a:solidFill>
            <a:srgbClr val="265F6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entrepreneurship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02A10285-9997-4407-9CE1-AD9B19EFE2EB}"/>
              </a:ext>
            </a:extLst>
          </p:cNvPr>
          <p:cNvSpPr/>
          <p:nvPr/>
        </p:nvSpPr>
        <p:spPr>
          <a:xfrm>
            <a:off x="631" y="2534190"/>
            <a:ext cx="4780375" cy="3273052"/>
          </a:xfrm>
          <a:prstGeom prst="rect">
            <a:avLst/>
          </a:prstGeom>
          <a:solidFill>
            <a:srgbClr val="265F6F">
              <a:alpha val="64706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applicable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introduce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members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taking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IESS)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4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4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4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Each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member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submit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seperate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slides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same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describe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i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de-DE" sz="1400" i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400" i="1" kern="0" dirty="0">
              <a:solidFill>
                <a:srgbClr val="F39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0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b="1" kern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E0010A1B-7C2D-425E-B9BA-A9416EBAF30A}"/>
              </a:ext>
            </a:extLst>
          </p:cNvPr>
          <p:cNvSpPr/>
          <p:nvPr/>
        </p:nvSpPr>
        <p:spPr>
          <a:xfrm>
            <a:off x="0" y="5807242"/>
            <a:ext cx="4780375" cy="1050758"/>
          </a:xfrm>
          <a:prstGeom prst="rect">
            <a:avLst/>
          </a:prstGeom>
          <a:solidFill>
            <a:srgbClr val="32889E">
              <a:alpha val="88627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find out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more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de-DE" sz="1000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  <a:r>
              <a:rPr lang="de-DE" sz="10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Media (e.g. LinkedIn): optional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DE" sz="1000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Website: optional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sz="1400" b="1" kern="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1EFD6DD7-2C08-47F9-8177-AB647A5B352D}"/>
              </a:ext>
            </a:extLst>
          </p:cNvPr>
          <p:cNvSpPr/>
          <p:nvPr/>
        </p:nvSpPr>
        <p:spPr>
          <a:xfrm>
            <a:off x="0" y="1"/>
            <a:ext cx="12192000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2800" b="1" dirty="0">
                <a:solidFill>
                  <a:srgbClr val="F39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8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Add: </a:t>
            </a:r>
            <a:r>
              <a:rPr lang="de-DE" sz="2800" b="1" dirty="0" err="1">
                <a:solidFill>
                  <a:srgbClr val="265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2800" b="1" dirty="0">
                <a:solidFill>
                  <a:srgbClr val="265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7AE84B55-7447-4042-B5E9-573C888CFC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9014000" y="89878"/>
            <a:ext cx="2919256" cy="615567"/>
          </a:xfrm>
          <a:prstGeom prst="rect">
            <a:avLst/>
          </a:prstGeom>
        </p:spPr>
      </p:pic>
      <p:sp>
        <p:nvSpPr>
          <p:cNvPr id="11" name="Rechteck 10">
            <a:extLst>
              <a:ext uri="{FF2B5EF4-FFF2-40B4-BE49-F238E27FC236}">
                <a16:creationId xmlns:a16="http://schemas.microsoft.com/office/drawing/2014/main" id="{99D14CD7-F63E-49E2-BAD7-4767D8338B1B}"/>
              </a:ext>
            </a:extLst>
          </p:cNvPr>
          <p:cNvSpPr/>
          <p:nvPr/>
        </p:nvSpPr>
        <p:spPr>
          <a:xfrm>
            <a:off x="4780375" y="3428999"/>
            <a:ext cx="3974883" cy="3429001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Germany a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environment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start-up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de-DE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29CA658-BC94-8C22-D4AD-BADC3D7D27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7115" y="50126"/>
            <a:ext cx="1058143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0066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B62FC539-2D2F-4171-8214-F6CAB0F4E173}"/>
              </a:ext>
            </a:extLst>
          </p:cNvPr>
          <p:cNvSpPr/>
          <p:nvPr/>
        </p:nvSpPr>
        <p:spPr>
          <a:xfrm>
            <a:off x="0" y="78382"/>
            <a:ext cx="12192000" cy="655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de-DE" sz="30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Add:</a:t>
            </a:r>
            <a:r>
              <a:rPr lang="de-DE" sz="30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 err="1">
                <a:solidFill>
                  <a:srgbClr val="265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2400" b="1" dirty="0">
                <a:solidFill>
                  <a:srgbClr val="265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Name</a:t>
            </a:r>
          </a:p>
          <a:p>
            <a:r>
              <a:rPr lang="de-DE" sz="2400" b="1" dirty="0">
                <a:solidFill>
                  <a:srgbClr val="265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sz="2400" b="1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Add: </a:t>
            </a:r>
            <a:r>
              <a:rPr lang="de-DE" sz="2400" b="1" dirty="0" err="1">
                <a:solidFill>
                  <a:srgbClr val="265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2400" b="1" dirty="0">
                <a:solidFill>
                  <a:srgbClr val="265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Business </a:t>
            </a:r>
            <a:r>
              <a:rPr lang="de-DE" sz="2400" b="1" dirty="0" err="1">
                <a:solidFill>
                  <a:srgbClr val="265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de-DE" sz="2400" b="1" dirty="0">
                <a:solidFill>
                  <a:srgbClr val="265F6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Title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26D86EC5-1D34-4728-AE5B-BC6E70EEF9F6}"/>
              </a:ext>
            </a:extLst>
          </p:cNvPr>
          <p:cNvSpPr/>
          <p:nvPr/>
        </p:nvSpPr>
        <p:spPr>
          <a:xfrm>
            <a:off x="4779806" y="884308"/>
            <a:ext cx="3778267" cy="3946125"/>
          </a:xfrm>
          <a:prstGeom prst="rect">
            <a:avLst/>
          </a:prstGeom>
          <a:solidFill>
            <a:srgbClr val="32889E">
              <a:alpha val="88627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describe your business idea </a:t>
            </a:r>
            <a:endParaRPr lang="de-DE" sz="1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E0014223-3A53-4C60-9AB9-2F7EF58434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 flipV="1">
            <a:off x="9001760" y="101659"/>
            <a:ext cx="2919256" cy="615567"/>
          </a:xfrm>
          <a:prstGeom prst="rect">
            <a:avLst/>
          </a:prstGeom>
        </p:spPr>
      </p:pic>
      <p:sp>
        <p:nvSpPr>
          <p:cNvPr id="10" name="Rechteck 9">
            <a:extLst>
              <a:ext uri="{FF2B5EF4-FFF2-40B4-BE49-F238E27FC236}">
                <a16:creationId xmlns:a16="http://schemas.microsoft.com/office/drawing/2014/main" id="{122BC75C-040E-4DFF-B871-FFBE9031E19E}"/>
              </a:ext>
            </a:extLst>
          </p:cNvPr>
          <p:cNvSpPr/>
          <p:nvPr/>
        </p:nvSpPr>
        <p:spPr>
          <a:xfrm>
            <a:off x="0" y="884308"/>
            <a:ext cx="4786284" cy="2981839"/>
          </a:xfrm>
          <a:prstGeom prst="rect">
            <a:avLst/>
          </a:prstGeom>
          <a:solidFill>
            <a:srgbClr val="265F6F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want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business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idea</a:t>
            </a:r>
            <a:r>
              <a:rPr lang="de-DE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D2728FE3-F48A-4D43-8EB3-182C31333A79}"/>
              </a:ext>
            </a:extLst>
          </p:cNvPr>
          <p:cNvSpPr/>
          <p:nvPr/>
        </p:nvSpPr>
        <p:spPr>
          <a:xfrm>
            <a:off x="0" y="3866147"/>
            <a:ext cx="4786284" cy="2991853"/>
          </a:xfrm>
          <a:prstGeom prst="rect">
            <a:avLst/>
          </a:prstGeom>
          <a:solidFill>
            <a:srgbClr val="265F6F">
              <a:alpha val="64706"/>
            </a:srgbClr>
          </a:solidFill>
          <a:ln w="76200" cap="flat" cmpd="sng" algn="ctr">
            <a:noFill/>
            <a:prstDash val="solid"/>
          </a:ln>
          <a:effectLst/>
        </p:spPr>
        <p:txBody>
          <a:bodyPr rtlCol="0" anchor="t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IN" sz="1400" b="1" ker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  <a:r>
              <a:rPr lang="en-IN" sz="1400" b="1" kern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 status quo of your business? Which steps have you taken so far?</a:t>
            </a:r>
            <a:endParaRPr lang="de-DE" sz="1400" b="1" kern="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687EDF49-C41B-4FD5-AE21-79183E18D2CB}"/>
              </a:ext>
            </a:extLst>
          </p:cNvPr>
          <p:cNvSpPr/>
          <p:nvPr/>
        </p:nvSpPr>
        <p:spPr>
          <a:xfrm>
            <a:off x="8551594" y="884308"/>
            <a:ext cx="3640406" cy="2981839"/>
          </a:xfrm>
          <a:prstGeom prst="rect">
            <a:avLst/>
          </a:prstGeom>
          <a:solidFill>
            <a:srgbClr val="C7C7C7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would the IESS move your start-up project forward?</a:t>
            </a:r>
            <a:endParaRPr lang="de-DE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16CE581C-6312-4C81-AEB0-F4C8C1F9C86A}"/>
              </a:ext>
            </a:extLst>
          </p:cNvPr>
          <p:cNvSpPr/>
          <p:nvPr/>
        </p:nvSpPr>
        <p:spPr>
          <a:xfrm>
            <a:off x="8544572" y="3866147"/>
            <a:ext cx="3653907" cy="2991853"/>
          </a:xfrm>
          <a:prstGeom prst="rect">
            <a:avLst/>
          </a:prstGeom>
          <a:solidFill>
            <a:srgbClr val="8B8B89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GB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next steps are you planning to take to develop your business?</a:t>
            </a:r>
            <a:endParaRPr lang="de-DE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05AF96D6-5EE2-93CE-6958-8508875E1741}"/>
              </a:ext>
            </a:extLst>
          </p:cNvPr>
          <p:cNvSpPr/>
          <p:nvPr/>
        </p:nvSpPr>
        <p:spPr>
          <a:xfrm>
            <a:off x="4786285" y="4830432"/>
            <a:ext cx="3758288" cy="2027568"/>
          </a:xfrm>
          <a:prstGeom prst="rect">
            <a:avLst/>
          </a:prstGeom>
          <a:solidFill>
            <a:srgbClr val="32889E">
              <a:alpha val="50196"/>
            </a:srgb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r>
              <a:rPr lang="en-US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you looking for additional team members in IESS or is your team complete for now?</a:t>
            </a:r>
            <a:endParaRPr lang="de-DE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A6739991-49D4-203F-15BF-23BD5151E9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2633" y="117886"/>
            <a:ext cx="1058143" cy="655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543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</Words>
  <Application>Microsoft Office PowerPoint</Application>
  <PresentationFormat>Breitbild</PresentationFormat>
  <Paragraphs>27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Leonhard Riedel</dc:creator>
  <cp:lastModifiedBy>Leonhard Riedel</cp:lastModifiedBy>
  <cp:revision>7</cp:revision>
  <dcterms:created xsi:type="dcterms:W3CDTF">2021-04-01T12:47:43Z</dcterms:created>
  <dcterms:modified xsi:type="dcterms:W3CDTF">2023-04-03T09:37:09Z</dcterms:modified>
</cp:coreProperties>
</file>